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5" r:id="rId6"/>
    <p:sldId id="267" r:id="rId7"/>
    <p:sldId id="266" r:id="rId8"/>
    <p:sldId id="268" r:id="rId9"/>
    <p:sldId id="26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742" autoAdjust="0"/>
    <p:restoredTop sz="94585" autoAdjust="0"/>
  </p:normalViewPr>
  <p:slideViewPr>
    <p:cSldViewPr snapToGrid="0">
      <p:cViewPr varScale="1">
        <p:scale>
          <a:sx n="56" d="100"/>
          <a:sy n="56" d="100"/>
        </p:scale>
        <p:origin x="-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725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3619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61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055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5431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0686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59806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457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3585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2583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63880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AE4AA-9D42-45A8-AE0C-1C667BC452EA}" type="datetimeFigureOut">
              <a:rPr lang="ru-RU" smtClean="0"/>
              <a:pPr/>
              <a:t>19.01.2023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6245F-0318-47BA-89C6-6A89F80A34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867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24933" cy="844973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81867" y="2983369"/>
            <a:ext cx="633306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spc="300" dirty="0" smtClean="0">
                <a:latin typeface="В"/>
              </a:rPr>
              <a:t>ВАЛЕНКИ</a:t>
            </a:r>
            <a:endParaRPr lang="ru-RU" sz="8800" b="1" spc="300" dirty="0">
              <a:latin typeface="В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75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667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7" y="0"/>
            <a:ext cx="11819467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8" y="0"/>
            <a:ext cx="12429067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068" y="0"/>
            <a:ext cx="12429068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764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438"/>
            <a:ext cx="12192000" cy="7418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937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 ВАЛЕНКИ\Slide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78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67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26268" y="474133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ИНТЕРЕСНЫЕ ФАКТЫ О ВАЛЕНКАХ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600" y="1594597"/>
            <a:ext cx="118025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изготовление одной пары валенок уходит в зависимости от размера от 4 до 7 кг  шерсти.</a:t>
            </a:r>
            <a:endParaRPr lang="ru-RU" sz="32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066" y="2353733"/>
            <a:ext cx="5858933" cy="42899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600" y="2857257"/>
            <a:ext cx="525431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На место в Книге рекордов Гиннесса претендуют два валенка – гиганта. Один, 120 размера , высотой 157 см с. Кубенском под Вологдой , другой в Петербурге – 6 метров 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115715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718" y="520104"/>
            <a:ext cx="5504329" cy="6006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9329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3552"/>
            <a:ext cx="12557704" cy="72915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832" y="118024"/>
            <a:ext cx="1073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ВАЛЕНКИНА КАБЛУКАХ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D:\1 ВАЛЕНКИ\iY1M6CCW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078" y="2952985"/>
            <a:ext cx="2610334" cy="38055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ВАЛЕНКИ\iS210NND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2" y="1751806"/>
            <a:ext cx="3810000" cy="48697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1 ВАЛЕНКИ\iSBC7ZTC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852" y="471967"/>
            <a:ext cx="3054334" cy="51759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1 ВАЛЕНКИ\iY2VAOMA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876" y="-123114"/>
            <a:ext cx="3174124" cy="3591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1 ВАЛЕНКИ\13b3101247eba328a46c3f0d232d1d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186" y="3692253"/>
            <a:ext cx="3224518" cy="3122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1 ВАЛЕНКИ\4646466666666-7-696x9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47" y="939845"/>
            <a:ext cx="2524181" cy="23137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3303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996"/>
            <a:ext cx="12192000" cy="68769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755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56</Words>
  <Application>Microsoft Office PowerPoint</Application>
  <PresentationFormat>Произвольный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</dc:creator>
  <cp:lastModifiedBy>user</cp:lastModifiedBy>
  <cp:revision>19</cp:revision>
  <dcterms:created xsi:type="dcterms:W3CDTF">2019-03-19T15:56:23Z</dcterms:created>
  <dcterms:modified xsi:type="dcterms:W3CDTF">2023-01-19T10:41:51Z</dcterms:modified>
</cp:coreProperties>
</file>