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4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0D8C-E4A1-4A25-95EC-DB381271E09A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9C6ED-54A2-434A-9EED-2602281A8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2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C6ED-54A2-434A-9EED-2602281A88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21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42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03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90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0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62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97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81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04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94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09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82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DFB9-1826-4441-B547-875FB28C2D6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57C8-B4BC-4FE8-AEDE-16E87512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40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724" y="2540337"/>
            <a:ext cx="11488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космос</a:t>
            </a:r>
            <a:endParaRPr lang="ru-RU" sz="250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2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37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61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08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ФОН ДЛЯ ПРИЗЕНТАЦИИ\56de66d6d014d15354c1b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estestvoznanye.ru/sites/default/files/astronomia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07092"/>
            <a:ext cx="8229600" cy="627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327" y="1052944"/>
            <a:ext cx="30064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Звёзд на небе очень много, и, чтобы разобраться в них, люди объединили группы отдельных, звёзд в созвездия. Созвездиям люди дали имена.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679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708"/>
            <a:ext cx="12191999" cy="68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65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86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ФОН ДЛЯ ПРИЗЕНТАЦИИ\89058-space_art-JoeyJazz-planet-shooting_stars-neb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Ejd4N0jWsAAz18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81" y="3817856"/>
            <a:ext cx="4284617" cy="28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muzej_kosmonavtiki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150" y="3429000"/>
            <a:ext cx="3441700" cy="30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i0138r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1588" y="4315850"/>
            <a:ext cx="4101738" cy="229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ef64434e0aeeff315ce743b5d5d894a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657" y="287383"/>
            <a:ext cx="4114800" cy="28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514" y="862149"/>
            <a:ext cx="46503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Первый искусственный спутник Земли был запущен 4 октября 1957 года.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672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ФОН ДЛЯ ПРИЗЕНТАЦИИ\besplatnye-oboi-abstrakciya-dlya-kompyuternogo-monit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screen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9753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4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7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2 апреля\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2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 ДЛЯ ПРИЗЕНТАЦИИ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fa0f20b616d380fa316b4b8a820aea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220" y="-1"/>
            <a:ext cx="8145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" y="571500"/>
            <a:ext cx="33604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12 апреля 1961 года с космодрома Байконур был запущен « Восток-1».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Выполнив один оборот вокруг Земли на 108  минуте, корабль завершил плановый полет.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Юрий Алексеевич Гагарин – первый летчик – </a:t>
            </a:r>
            <a:r>
              <a:rPr lang="ru-RU" sz="2400" b="1" dirty="0" err="1" smtClean="0">
                <a:solidFill>
                  <a:srgbClr val="FFFF00"/>
                </a:solidFill>
              </a:rPr>
              <a:t>космонафт</a:t>
            </a:r>
            <a:r>
              <a:rPr lang="ru-RU" sz="2400" b="1" dirty="0" smtClean="0">
                <a:solidFill>
                  <a:srgbClr val="FFFF00"/>
                </a:solidFill>
              </a:rPr>
              <a:t>, который не только побывал в космосе но и вернулся целым   обратно.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2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22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7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39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99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 ДЛЯ ПРИЗЕНТАЦИИ\455666-360x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3508" y="1"/>
            <a:ext cx="129583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2 апреля\img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589" y="0"/>
            <a:ext cx="94052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9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 ДЛЯ ПРИЗЕНТАЦИИ\58 (Галактика, звезды, планеты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717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21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ФОН ДЛЯ ПРИЗЕНТАЦИИ\topoboi.com-12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2920"/>
            <a:ext cx="9048750" cy="5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865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d8876ac13a48a7086628db9747563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2640" y="1259840"/>
            <a:ext cx="881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65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Н ДЛЯ ПРИЗЕНТАЦИИ\iRTCSU9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286" y="1"/>
            <a:ext cx="6496594" cy="69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4295882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8286" cy="69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01840" y="1589314"/>
            <a:ext cx="40494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Давным</a:t>
            </a:r>
            <a:r>
              <a:rPr lang="ru-RU" sz="2000" b="1" dirty="0"/>
              <a:t>-</a:t>
            </a:r>
            <a:r>
              <a:rPr lang="ru-RU" sz="2000" b="1" dirty="0" smtClean="0"/>
              <a:t>давно, когда люди только начинали узнавать  Землю, они представляли себе ее перевернутой чашей, которая покоится на трех гигантских слонах, важно стоящих на панцире огромной черепахи. Эта чудо- черепаха – думали древние – плавает в море- океане, а весь мир, в котором  живут люди, накрыт хрустальным куполом  неба  со множеством сверкающих  звезд.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458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апрель\ри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975" y="1"/>
            <a:ext cx="7843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78420" y="289932"/>
            <a:ext cx="41705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Посмотрите на этих малышей – они с интересом смотря в ночное небо! Там столько красивых звезд! Люди с  самых давних времен любили смотреть на  звезды, и им было очень интересно – какие они на самом деле!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468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 ДЛЯ ПРИЗЕНТАЦИИ\besplatnye-oboi-abstrakciya-dlya-kompyuternogo-monit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5103" y="1103586"/>
            <a:ext cx="34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4172" y="441435"/>
            <a:ext cx="49638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 вот однажды, смотрел человек на звездное небо и ему захотелось узнать, что же это за звезды и почему они такие яркие. Ученые придумали специальные приборы 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user\Desktop\апрель\afda1a35-ff6f-4530-9c3b-d7112ad45c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057" y="174625"/>
            <a:ext cx="6836229" cy="64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60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34039"/>
            <a:ext cx="12192000" cy="689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39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 апреля\КОСМОС\20482092_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9941" y="6368534"/>
            <a:ext cx="661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 вот , что они увидели….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Н ДЛЯ ПРИЗЕНТАЦИИ\i102RKF6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12 апреля\im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516" y="0"/>
            <a:ext cx="904306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4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 ДЛЯ ПРИЗЕНТАЦИИ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12453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1527" y="858982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Ч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38787" y="489650"/>
            <a:ext cx="8616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      Что такое космос?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8786" y="2235199"/>
            <a:ext cx="9742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Космосом называется бесконечное пространство, которое окружает нашу Землю.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Всё, что существует в космосе,- это Вселенная.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Вселенная состоит из множество галактик, в каждой из них есть своё солнце и вращающиеся вокруг него планеты 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273</Words>
  <Application>Microsoft Office PowerPoint</Application>
  <PresentationFormat>Произвольный</PresentationFormat>
  <Paragraphs>17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37</cp:revision>
  <dcterms:created xsi:type="dcterms:W3CDTF">2021-04-07T07:54:21Z</dcterms:created>
  <dcterms:modified xsi:type="dcterms:W3CDTF">2021-03-19T20:56:54Z</dcterms:modified>
</cp:coreProperties>
</file>