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4" r:id="rId29"/>
    <p:sldId id="28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10D8C-E4A1-4A25-95EC-DB381271E09A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9C6ED-54A2-434A-9EED-2602281A8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327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9C6ED-54A2-434A-9EED-2602281A883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214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4427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03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90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012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62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97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6810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04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194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909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182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DFB9-1826-4441-B547-875FB28C2D65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857C8-B4BC-4FE8-AEDE-16E87512CC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40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724" y="2540337"/>
            <a:ext cx="1148899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0" dirty="0" smtClean="0">
                <a:solidFill>
                  <a:schemeClr val="bg1"/>
                </a:solidFill>
                <a:latin typeface="Haettenschweiler" panose="020B0706040902060204" pitchFamily="34" charset="0"/>
              </a:rPr>
              <a:t>космос</a:t>
            </a:r>
            <a:endParaRPr lang="ru-RU" sz="25000" dirty="0">
              <a:solidFill>
                <a:schemeClr val="bg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626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6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379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615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08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user\Desktop\ФОН ДЛЯ ПРИЗЕНТАЦИИ\56de66d6d014d15354c1b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estestvoznanye.ru/sites/default/files/astronomia-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707092"/>
            <a:ext cx="8229600" cy="627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327" y="1052944"/>
            <a:ext cx="30064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Звёзд на небе очень много, и, чтобы разобраться в них, люди объединили группы отдельных, звёзд в созвездия. Созвездиям люди дали имена.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16794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35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708"/>
            <a:ext cx="12191999" cy="688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65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867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ФОН ДЛЯ ПРИЗЕНТАЦИИ\89058-space_art-JoeyJazz-planet-shooting_stars-nebu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Ejd4N0jWsAAz18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381" y="3817856"/>
            <a:ext cx="4284617" cy="289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muzej_kosmonavtiki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5150" y="3429000"/>
            <a:ext cx="3441700" cy="301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i0138r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1588" y="4315850"/>
            <a:ext cx="4101738" cy="229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ef64434e0aeeff315ce743b5d5d894a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7657" y="287383"/>
            <a:ext cx="4114800" cy="284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514" y="862149"/>
            <a:ext cx="46503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Первый искусственный спутник Земли был запущен 4 октября 1957 года.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86720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er\Desktop\ФОН ДЛЯ ПРИЗЕНТАЦИИ\besplatnye-oboi-abstrakciya-dlya-kompyuternogo-monito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screen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199" y="0"/>
            <a:ext cx="97536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24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0_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174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2 апреля\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52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ФОН ДЛЯ ПРИЗЕНТАЦИИ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fa0f20b616d380fa316b4b8a820aea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6220" y="-1"/>
            <a:ext cx="81457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040" y="571500"/>
            <a:ext cx="336042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12 апреля 1961 года с космодрома Байконур был запущен « Восток-1».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Выполнив один оборот вокруг Земли на 108  минуте, корабль завершил плановый полет.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Юрий Алексеевич Гагарин – первый летчик – </a:t>
            </a:r>
            <a:r>
              <a:rPr lang="ru-RU" sz="2400" b="1" dirty="0" err="1" smtClean="0">
                <a:solidFill>
                  <a:srgbClr val="FFFF00"/>
                </a:solidFill>
              </a:rPr>
              <a:t>космонафт</a:t>
            </a:r>
            <a:r>
              <a:rPr lang="ru-RU" sz="2400" b="1" dirty="0" smtClean="0">
                <a:solidFill>
                  <a:srgbClr val="FFFF00"/>
                </a:solidFill>
              </a:rPr>
              <a:t>, который не только побывал в космосе но и вернулся целым   обратно.</a:t>
            </a:r>
          </a:p>
          <a:p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124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22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672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4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739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799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 ДЛЯ ПРИЗЕНТАЦИИ\455666-360x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3508" y="1"/>
            <a:ext cx="1295835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12 апреля\img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9589" y="0"/>
            <a:ext cx="940525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398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Н ДЛЯ ПРИЗЕНТАЦИИ\58 (Галактика, звезды, планеты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img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0"/>
            <a:ext cx="8717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214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ФОН ДЛЯ ПРИЗЕНТАЦИИ\topoboi.com-120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img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25" y="502920"/>
            <a:ext cx="9048750" cy="58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9865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d8876ac13a48a7086628db9747563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1999" cy="684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72640" y="1259840"/>
            <a:ext cx="881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FF00"/>
                </a:solidFill>
              </a:rPr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65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Н ДЛЯ ПРИЗЕНТАЦИИ\iRTCSU9N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8286" y="1"/>
            <a:ext cx="6496594" cy="696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4295882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78286" cy="696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1840" y="1589314"/>
            <a:ext cx="40494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Давным</a:t>
            </a:r>
            <a:r>
              <a:rPr lang="ru-RU" sz="2000" b="1" dirty="0"/>
              <a:t>-</a:t>
            </a:r>
            <a:r>
              <a:rPr lang="ru-RU" sz="2000" b="1" dirty="0" smtClean="0"/>
              <a:t>давно, когда люди только начинали узнавать  Землю, они представляли себе ее перевернутой чашей, которая покоится на трех гигантских слонах, важно стоящих на панцире огромной черепахи. Эта чудо- черепаха – думали древние – плавает в море- океане, а весь мир, в котором  живут люди, накрыт хрустальным куполом  неба  со множеством сверкающих  звезд.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44586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\Desktop\апрель\ри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8975" y="1"/>
            <a:ext cx="7843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178420" y="289932"/>
            <a:ext cx="417055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Посмотрите на этих малышей – они с интересом смотря в ночное небо! Там столько красивых звезд! Люди с  самых давних времен любили смотреть на  звезды, и им было очень интересно – какие они на самом деле!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8468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 ДЛЯ ПРИЗЕНТАЦИИ\besplatnye-oboi-abstrakciya-dlya-kompyuternogo-monito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25103" y="1103586"/>
            <a:ext cx="34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4172" y="441435"/>
            <a:ext cx="49638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И вот однажды, смотрел человек на звездное небо и ему захотелось узнать, что же это за звезды и почему они такие яркие. Ученые придумали специальные приборы .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C:\Users\user\Desktop\апрель\afda1a35-ff6f-4530-9c3b-d7112ad45ca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8057" y="174625"/>
            <a:ext cx="6836229" cy="642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60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34039"/>
            <a:ext cx="12192000" cy="689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39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2 апреля\КОСМОС\20482092_ma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344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9941" y="6368534"/>
            <a:ext cx="661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И вот , что они увидели….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1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ФОН ДЛЯ ПРИЗЕНТАЦИИ\i102RKF6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12 апреля\img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5516" y="0"/>
            <a:ext cx="904306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741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 ДЛЯ ПРИЗЕНТАЦИИ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514"/>
            <a:ext cx="124532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21527" y="858982"/>
            <a:ext cx="130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Ч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38787" y="489650"/>
            <a:ext cx="8616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      Что такое космос?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8786" y="2235199"/>
            <a:ext cx="97420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Космосом называется бесконечное пространство, которое окружает нашу Землю.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Всё, что существует в космосе,- это Вселенная.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Вселенная состоит из множество галактик, в каждой из них есть своё солнце и вращающиеся вокруг него планеты 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6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273</Words>
  <Application>Microsoft Office PowerPoint</Application>
  <PresentationFormat>Произвольный</PresentationFormat>
  <Paragraphs>17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37</cp:revision>
  <dcterms:created xsi:type="dcterms:W3CDTF">2021-04-07T07:54:21Z</dcterms:created>
  <dcterms:modified xsi:type="dcterms:W3CDTF">2021-03-19T20:56:54Z</dcterms:modified>
</cp:coreProperties>
</file>