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Лист1!$A$5</c:f>
              <c:strCache>
                <c:ptCount val="1"/>
                <c:pt idx="0">
                  <c:v>Бухтал</c:v>
                </c:pt>
              </c:strCache>
            </c:strRef>
          </c:tx>
          <c:cat>
            <c:strRef>
              <c:f>Лист1!$B$4:$G$4</c:f>
              <c:strCache>
                <c:ptCount val="6"/>
                <c:pt idx="0">
                  <c:v>1 сентября</c:v>
                </c:pt>
                <c:pt idx="1">
                  <c:v>опекаемые</c:v>
                </c:pt>
                <c:pt idx="2">
                  <c:v>1 декабря</c:v>
                </c:pt>
                <c:pt idx="3">
                  <c:v>опекаемые</c:v>
                </c:pt>
                <c:pt idx="4">
                  <c:v>1 марта</c:v>
                </c:pt>
                <c:pt idx="5">
                  <c:v>опекаемые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15</c:v>
                </c:pt>
                <c:pt idx="1">
                  <c:v>4</c:v>
                </c:pt>
                <c:pt idx="2">
                  <c:v>15</c:v>
                </c:pt>
                <c:pt idx="3">
                  <c:v>4</c:v>
                </c:pt>
                <c:pt idx="4">
                  <c:v>16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Кунчур</c:v>
                </c:pt>
              </c:strCache>
            </c:strRef>
          </c:tx>
          <c:cat>
            <c:strRef>
              <c:f>Лист1!$B$4:$G$4</c:f>
              <c:strCache>
                <c:ptCount val="6"/>
                <c:pt idx="0">
                  <c:v>1 сентября</c:v>
                </c:pt>
                <c:pt idx="1">
                  <c:v>опекаемые</c:v>
                </c:pt>
                <c:pt idx="2">
                  <c:v>1 декабря</c:v>
                </c:pt>
                <c:pt idx="3">
                  <c:v>опекаемые</c:v>
                </c:pt>
                <c:pt idx="4">
                  <c:v>1 марта</c:v>
                </c:pt>
                <c:pt idx="5">
                  <c:v>опекаемые</c:v>
                </c:pt>
              </c:strCache>
            </c: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Новопокровка</c:v>
                </c:pt>
              </c:strCache>
            </c:strRef>
          </c:tx>
          <c:cat>
            <c:strRef>
              <c:f>Лист1!$B$4:$G$4</c:f>
              <c:strCache>
                <c:ptCount val="6"/>
                <c:pt idx="0">
                  <c:v>1 сентября</c:v>
                </c:pt>
                <c:pt idx="1">
                  <c:v>опекаемые</c:v>
                </c:pt>
                <c:pt idx="2">
                  <c:v>1 декабря</c:v>
                </c:pt>
                <c:pt idx="3">
                  <c:v>опекаемые</c:v>
                </c:pt>
                <c:pt idx="4">
                  <c:v>1 марта</c:v>
                </c:pt>
                <c:pt idx="5">
                  <c:v>опекаемые</c:v>
                </c:pt>
              </c:strCache>
            </c:str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Лист1!$A$8</c:f>
              <c:strCache>
                <c:ptCount val="1"/>
                <c:pt idx="0">
                  <c:v>Тарманы</c:v>
                </c:pt>
              </c:strCache>
            </c:strRef>
          </c:tx>
          <c:cat>
            <c:strRef>
              <c:f>Лист1!$B$4:$G$4</c:f>
              <c:strCache>
                <c:ptCount val="6"/>
                <c:pt idx="0">
                  <c:v>1 сентября</c:v>
                </c:pt>
                <c:pt idx="1">
                  <c:v>опекаемые</c:v>
                </c:pt>
                <c:pt idx="2">
                  <c:v>1 декабря</c:v>
                </c:pt>
                <c:pt idx="3">
                  <c:v>опекаемые</c:v>
                </c:pt>
                <c:pt idx="4">
                  <c:v>1 марта</c:v>
                </c:pt>
                <c:pt idx="5">
                  <c:v>опекаемые</c:v>
                </c:pt>
              </c:strCache>
            </c:strRef>
          </c:cat>
          <c:val>
            <c:numRef>
              <c:f>Лист1!$B$8:$G$8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Лист1!$A$9</c:f>
              <c:strCache>
                <c:ptCount val="1"/>
                <c:pt idx="0">
                  <c:v>Тюнево</c:v>
                </c:pt>
              </c:strCache>
            </c:strRef>
          </c:tx>
          <c:cat>
            <c:strRef>
              <c:f>Лист1!$B$4:$G$4</c:f>
              <c:strCache>
                <c:ptCount val="6"/>
                <c:pt idx="0">
                  <c:v>1 сентября</c:v>
                </c:pt>
                <c:pt idx="1">
                  <c:v>опекаемые</c:v>
                </c:pt>
                <c:pt idx="2">
                  <c:v>1 декабря</c:v>
                </c:pt>
                <c:pt idx="3">
                  <c:v>опекаемые</c:v>
                </c:pt>
                <c:pt idx="4">
                  <c:v>1 марта</c:v>
                </c:pt>
                <c:pt idx="5">
                  <c:v>опекаемые</c:v>
                </c:pt>
              </c:strCache>
            </c:strRef>
          </c:cat>
          <c:val>
            <c:numRef>
              <c:f>Лист1!$B$9:$G$9</c:f>
              <c:numCache>
                <c:formatCode>General</c:formatCode>
                <c:ptCount val="6"/>
                <c:pt idx="0">
                  <c:v>12</c:v>
                </c:pt>
                <c:pt idx="1">
                  <c:v>1</c:v>
                </c:pt>
                <c:pt idx="2">
                  <c:v>13</c:v>
                </c:pt>
                <c:pt idx="3">
                  <c:v>1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</c:ser>
        <c:shape val="box"/>
        <c:axId val="78268288"/>
        <c:axId val="78269824"/>
        <c:axId val="0"/>
      </c:bar3DChart>
      <c:catAx>
        <c:axId val="78268288"/>
        <c:scaling>
          <c:orientation val="minMax"/>
        </c:scaling>
        <c:axPos val="b"/>
        <c:tickLblPos val="nextTo"/>
        <c:crossAx val="78269824"/>
        <c:crosses val="autoZero"/>
        <c:auto val="1"/>
        <c:lblAlgn val="ctr"/>
        <c:lblOffset val="100"/>
      </c:catAx>
      <c:valAx>
        <c:axId val="78269824"/>
        <c:scaling>
          <c:orientation val="minMax"/>
        </c:scaling>
        <c:axPos val="l"/>
        <c:majorGridlines/>
        <c:numFmt formatCode="General" sourceLinked="1"/>
        <c:tickLblPos val="nextTo"/>
        <c:crossAx val="782682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Pictures\ПАВ\пав проверка\па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ownloads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407" y="0"/>
            <a:ext cx="9157407" cy="7073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ownloads\img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Количество несовершеннолетних, состоящих в межведомственном банке данных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ownloads\roditel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532" y="0"/>
            <a:ext cx="90254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Pictures\ПАВ\пав проверка\класс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3126580" cy="4168773"/>
          </a:xfrm>
          <a:prstGeom prst="rect">
            <a:avLst/>
          </a:prstGeom>
          <a:noFill/>
        </p:spPr>
      </p:pic>
      <p:pic>
        <p:nvPicPr>
          <p:cNvPr id="7171" name="Picture 3" descr="C:\Users\Ольга\Pictures\ПАВ\пав проверка\клас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0"/>
            <a:ext cx="4384673" cy="3261327"/>
          </a:xfrm>
          <a:prstGeom prst="rect">
            <a:avLst/>
          </a:prstGeom>
          <a:noFill/>
        </p:spPr>
      </p:pic>
      <p:pic>
        <p:nvPicPr>
          <p:cNvPr id="7172" name="Picture 4" descr="C:\Users\Ольга\Pictures\конкурсный материал кабинета ПАВ\0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19890"/>
            <a:ext cx="4929190" cy="3438110"/>
          </a:xfrm>
          <a:prstGeom prst="rect">
            <a:avLst/>
          </a:prstGeom>
          <a:noFill/>
        </p:spPr>
      </p:pic>
      <p:pic>
        <p:nvPicPr>
          <p:cNvPr id="8" name="Picture 2" descr="C:\Users\Ольга\Downloads\attach-636791883149106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660771"/>
            <a:ext cx="2134706" cy="3197229"/>
          </a:xfrm>
          <a:prstGeom prst="rect">
            <a:avLst/>
          </a:prstGeom>
          <a:noFill/>
        </p:spPr>
      </p:pic>
      <p:pic>
        <p:nvPicPr>
          <p:cNvPr id="9" name="Picture 3" descr="C:\Users\Ольга\Downloads\attach-6367918825612696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640754"/>
            <a:ext cx="2013880" cy="3217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 descr="E:\media-share-0-02-04-4e8eb56b898a7457389c24ea7e6f13b4092e82ec13f0bce09a59eff53a2dace4-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394472" cy="4525963"/>
          </a:xfrm>
          <a:prstGeom prst="rect">
            <a:avLst/>
          </a:prstGeom>
          <a:noFill/>
        </p:spPr>
      </p:pic>
      <p:pic>
        <p:nvPicPr>
          <p:cNvPr id="9" name="Picture 4" descr="C:\Users\Ольга\Pictures\Camera Roll\WP_20190218_09_24_20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5087013" cy="2857520"/>
          </a:xfrm>
          <a:prstGeom prst="rect">
            <a:avLst/>
          </a:prstGeom>
          <a:noFill/>
        </p:spPr>
      </p:pic>
      <p:pic>
        <p:nvPicPr>
          <p:cNvPr id="10" name="Picture 5" descr="C:\Users\Ольга\Desktop\даша на сайт\грамотки 1\Свидетельство о подготовке победителей internet-pravila.ru №153967785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786" y="857232"/>
            <a:ext cx="3786214" cy="5358269"/>
          </a:xfrm>
          <a:prstGeom prst="rect">
            <a:avLst/>
          </a:prstGeom>
          <a:noFill/>
        </p:spPr>
      </p:pic>
      <p:pic>
        <p:nvPicPr>
          <p:cNvPr id="11" name="Picture 4" descr="C:\Users\Ольга\Desktop\даша на сайт\грамотки 1\медведев. 3 место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1" y="285728"/>
            <a:ext cx="2362949" cy="3413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Ольга\Desktop\WP_20190322_10_36_2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215074" cy="3491183"/>
          </a:xfrm>
          <a:prstGeom prst="rect">
            <a:avLst/>
          </a:prstGeom>
          <a:noFill/>
        </p:spPr>
      </p:pic>
      <p:pic>
        <p:nvPicPr>
          <p:cNvPr id="9" name="Picture 3" descr="C:\Users\Ольга\Pictures\Camera Roll\WP_20190218_13_51_0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65" y="3357562"/>
            <a:ext cx="5445502" cy="3500438"/>
          </a:xfrm>
          <a:prstGeom prst="rect">
            <a:avLst/>
          </a:prstGeom>
          <a:noFill/>
        </p:spPr>
      </p:pic>
      <p:pic>
        <p:nvPicPr>
          <p:cNvPr id="10" name="Picture 2" descr="C:\Users\Ольга\Desktop\WP_20190323_10_40_19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2408" y="3357538"/>
            <a:ext cx="623159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ownloads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Количество несовершеннолетних, состоящих в межведомственном банке данных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</cp:revision>
  <dcterms:created xsi:type="dcterms:W3CDTF">2019-03-28T08:40:39Z</dcterms:created>
  <dcterms:modified xsi:type="dcterms:W3CDTF">2019-03-28T11:11:54Z</dcterms:modified>
</cp:coreProperties>
</file>