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56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18463-EE68-4133-985B-40630AA0787E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7713E-43F6-4649-BA87-9F67E0D0D4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99183-A28A-4A01-91BD-0B6B58868625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A8416-520C-41B8-AE70-386D9951D2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BD52A-A905-427B-AB37-B128F02670F0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0562E-8213-4AE4-9345-600EF2FE11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2FC07-B1B1-403B-AE37-E4FD703EC0D1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7E953-F1C8-43B8-BD6B-FF12919F54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CD4A6-5519-40D8-9E11-82752691C908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13B9D-1189-4168-8ED7-1CB3580296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C4B47-3AE5-4683-A1DB-824E095180D7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36B3B-EACE-4F8E-86EB-31434F6010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F0E62-F3D5-4DCA-899D-0218DC537A81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F88CB-EDE3-4867-A714-5842D7E4B4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8139C-7D75-4C97-B3D3-C4D5E533F029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3D00F-7656-462B-BCBD-F6233C6D7A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A3AB9-4091-4755-B1C1-FBFB05B64FCC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9272C-B717-4A9C-8D35-D31C883E52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B0C7D-9948-48A8-84ED-8E85C2A26564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D2E17-EC48-4D4A-9B26-4AE0D9BF09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4D1AE-683D-4002-8001-5DCE3D4507A4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A79FA-06F9-4269-9847-ABB2C14B8B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105F69-A743-4054-819C-30B2DC069BFD}" type="datetimeFigureOut">
              <a:rPr lang="ru-RU"/>
              <a:pPr>
                <a:defRPr/>
              </a:pPr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419936-B24A-4119-A332-389A2FE323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2987675" y="6126163"/>
            <a:ext cx="30305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dirty="0">
                <a:solidFill>
                  <a:srgbClr val="353616"/>
                </a:solidFill>
                <a:latin typeface="Calibri" pitchFamily="34" charset="0"/>
              </a:rPr>
              <a:t>с. </a:t>
            </a:r>
            <a:r>
              <a:rPr lang="ru-RU" sz="1200" dirty="0" err="1">
                <a:solidFill>
                  <a:srgbClr val="353616"/>
                </a:solidFill>
                <a:latin typeface="Calibri" pitchFamily="34" charset="0"/>
              </a:rPr>
              <a:t>Бухтал</a:t>
            </a:r>
            <a:endParaRPr lang="ru-RU" sz="1200" dirty="0">
              <a:solidFill>
                <a:srgbClr val="353616"/>
              </a:solidFill>
              <a:latin typeface="Calibri" pitchFamily="34" charset="0"/>
            </a:endParaRPr>
          </a:p>
          <a:p>
            <a:pPr algn="ctr"/>
            <a:r>
              <a:rPr lang="ru-RU" sz="1200" dirty="0">
                <a:solidFill>
                  <a:srgbClr val="353616"/>
                </a:solidFill>
                <a:latin typeface="Calibri" pitchFamily="34" charset="0"/>
              </a:rPr>
              <a:t>2020</a:t>
            </a:r>
          </a:p>
          <a:p>
            <a:pPr algn="ctr"/>
            <a:endParaRPr lang="ru-RU" sz="1200" dirty="0">
              <a:solidFill>
                <a:srgbClr val="353616"/>
              </a:solidFill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33715" y="5380594"/>
            <a:ext cx="2533926" cy="461665"/>
          </a:xfrm>
          <a:prstGeom prst="rect">
            <a:avLst/>
          </a:prstGeom>
          <a:solidFill>
            <a:srgbClr val="FFFFDD">
              <a:alpha val="43137"/>
            </a:srgbClr>
          </a:solidFill>
          <a:effectLst>
            <a:softEdge rad="317500"/>
          </a:effectLst>
        </p:spPr>
        <p:txBody>
          <a:bodyPr>
            <a:spAutoFit/>
          </a:bodyPr>
          <a:lstStyle/>
          <a:p>
            <a:pPr algn="ctr"/>
            <a:endParaRPr lang="ru-RU" sz="1200" b="1" i="1" dirty="0">
              <a:latin typeface="Calibri" pitchFamily="34" charset="0"/>
            </a:endParaRPr>
          </a:p>
          <a:p>
            <a:pPr algn="ctr"/>
            <a:r>
              <a:rPr lang="ru-RU" sz="1200" b="1" i="1" dirty="0">
                <a:latin typeface="Calibri" pitchFamily="34" charset="0"/>
              </a:rPr>
              <a:t>Автор: </a:t>
            </a:r>
            <a:r>
              <a:rPr lang="ru-RU" sz="1200" b="1" i="1" dirty="0" err="1">
                <a:latin typeface="Calibri" pitchFamily="34" charset="0"/>
              </a:rPr>
              <a:t>Курзенева</a:t>
            </a:r>
            <a:r>
              <a:rPr lang="ru-RU" sz="1200" b="1" i="1" dirty="0">
                <a:latin typeface="Calibri" pitchFamily="34" charset="0"/>
              </a:rPr>
              <a:t> Татьяна </a:t>
            </a:r>
          </a:p>
        </p:txBody>
      </p:sp>
      <p:sp>
        <p:nvSpPr>
          <p:cNvPr id="13319" name="WordArt 7"/>
          <p:cNvSpPr>
            <a:spLocks noChangeArrowheads="1" noChangeShapeType="1" noTextEdit="1"/>
          </p:cNvSpPr>
          <p:nvPr/>
        </p:nvSpPr>
        <p:spPr bwMode="auto">
          <a:xfrm>
            <a:off x="1116013" y="2636838"/>
            <a:ext cx="7127875" cy="2303462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ПРОЕКТ: </a:t>
            </a:r>
          </a:p>
          <a:p>
            <a:pPr algn="ctr"/>
            <a:r>
              <a:rPr lang="ru-RU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"ДЕТИ ВОЙНЫ"</a:t>
            </a: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 idx="4294967295"/>
          </p:nvPr>
        </p:nvSpPr>
        <p:spPr>
          <a:xfrm>
            <a:off x="470692" y="483187"/>
            <a:ext cx="8229600" cy="1143000"/>
          </a:xfrm>
        </p:spPr>
        <p:txBody>
          <a:bodyPr/>
          <a:lstStyle/>
          <a:p>
            <a:pPr eaLnBrk="1" hangingPunct="1"/>
            <a:r>
              <a:rPr lang="ru-RU" dirty="0"/>
              <a:t>Главная задача:</a:t>
            </a:r>
          </a:p>
        </p:txBody>
      </p:sp>
      <p:sp>
        <p:nvSpPr>
          <p:cNvPr id="14338" name="Rectangle 3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Albertus Extra Bold"/>
              </a:rPr>
              <a:t> Создать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документальный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Albertus Extra Bold"/>
              </a:rPr>
              <a:t>фильм о Великой Отечественной войне по воспоминаниям  людей, имеющих статус «Дети войны»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b="1" dirty="0"/>
              <a:t>Вопросы анкеты для старшеклассников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z="2800"/>
              <a:t>К кому, по вашему мнению, можно отнести термин «Дети войны»?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/>
              <a:t>Были ли участники Великой Отечественной войны в вашей семье?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/>
              <a:t>Есть ли в вашей семье люди, пережившие войну в детском возрасте?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800"/>
              <a:t>Как вы считаете, нужно ли современным детям знать как жилось их сверстникам в годы Великой Отечественной войны?</a:t>
            </a:r>
          </a:p>
          <a:p>
            <a:pPr marL="609600" indent="-609600" eaLnBrk="1" hangingPunct="1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74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174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>
          <a:xfrm>
            <a:off x="683568" y="620688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b="1" dirty="0">
                <a:solidFill>
                  <a:srgbClr val="003300"/>
                </a:solidFill>
              </a:rPr>
              <a:t>Результаты анкетирования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800" u="sng"/>
              <a:t>1 вопрос</a:t>
            </a:r>
            <a:r>
              <a:rPr lang="ru-RU" sz="2800"/>
              <a:t>. 80% считают, что «Дети войны» - это дети, которые родились, жили и работали во время войны, принимали участие в боевых действиях (партизанские отряды).</a:t>
            </a:r>
          </a:p>
          <a:p>
            <a:pPr eaLnBrk="1" hangingPunct="1">
              <a:buFont typeface="Arial" charset="0"/>
              <a:buNone/>
            </a:pPr>
            <a:r>
              <a:rPr lang="ru-RU" sz="2800" u="sng"/>
              <a:t>2 вопрос. </a:t>
            </a:r>
            <a:r>
              <a:rPr lang="ru-RU" sz="2800"/>
              <a:t>92% ответили, что в их семьях были  участники Великой Отечественной Войны.</a:t>
            </a:r>
          </a:p>
          <a:p>
            <a:pPr eaLnBrk="1" hangingPunct="1">
              <a:buFont typeface="Arial" charset="0"/>
              <a:buNone/>
            </a:pPr>
            <a:r>
              <a:rPr lang="ru-RU" sz="2800" u="sng"/>
              <a:t>3 вопрос</a:t>
            </a:r>
            <a:r>
              <a:rPr lang="ru-RU" sz="2800"/>
              <a:t>. 100% подтвердили, что в их семьях есть люди, пережившие войну в детском возрасте.</a:t>
            </a:r>
          </a:p>
          <a:p>
            <a:pPr eaLnBrk="1" hangingPunct="1">
              <a:buFont typeface="Arial" charset="0"/>
              <a:buNone/>
            </a:pPr>
            <a:endParaRPr lang="ru-RU" sz="2800">
              <a:solidFill>
                <a:srgbClr val="003300"/>
              </a:solidFill>
            </a:endParaRPr>
          </a:p>
          <a:p>
            <a:pPr eaLnBrk="1" hangingPunct="1"/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/>
      <p:bldP spid="1843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z="2400" u="sng"/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ru-RU" sz="1600" u="sng"/>
              <a:t>4 вопрос. </a:t>
            </a:r>
            <a:r>
              <a:rPr lang="ru-RU" sz="1600"/>
              <a:t>100% опрошенных считают, что современной молодёжи надо знать как жилось их сверстникам во время войны, </a:t>
            </a:r>
            <a:r>
              <a:rPr lang="ru-RU" sz="1600" u="sng"/>
              <a:t>потому что:</a:t>
            </a:r>
            <a:br>
              <a:rPr lang="ru-RU" sz="1600" u="sng"/>
            </a:br>
            <a:r>
              <a:rPr lang="ru-RU" sz="2400"/>
              <a:t>Нынешняя молодёжь не понимает как это трудно без еды, дома, мирной жизни.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/>
              <a:t>Надо гордиться своими дедушками и бабушками.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/>
              <a:t>Надо всегда помнить о тех, кто спас нашу страну и приблизил Победу своим трудом.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/>
              <a:t>Это наша история и надо сделать всё, чтобы она не повторилась.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/>
              <a:t>Современные дети должны понимать, как тяжело жилось людям тогда, чтобы поменяли своё отношение к жизни, стали уважать и ценить то. Что имеют.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/>
              <a:t>Надо знать, каким трудом завоёвано счастье.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ru-RU" sz="2400">
              <a:solidFill>
                <a:srgbClr val="0033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ru-RU" sz="1600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/>
              <a:t>Вывод: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3600" b="1"/>
              <a:t>Большинство опрошенных считают наш проект актуальным, так как память о страшных годах Великой Отечественной войны надо хранить свято!</a:t>
            </a:r>
          </a:p>
          <a:p>
            <a:pPr eaLnBrk="1" hangingPunct="1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Методы реализации: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b="1"/>
              <a:t> </a:t>
            </a:r>
            <a:r>
              <a:rPr lang="ru-RU" sz="1800" b="1"/>
              <a:t>Сбор информации, общение в форме диалога с детьми ВОВ</a:t>
            </a:r>
          </a:p>
          <a:p>
            <a:endParaRPr lang="ru-RU" sz="1800" b="1"/>
          </a:p>
          <a:p>
            <a:r>
              <a:rPr lang="ru-RU" sz="1800" b="1"/>
              <a:t>Проведение музыкально-литературной композиции «Детство опаленное войной»</a:t>
            </a:r>
          </a:p>
          <a:p>
            <a:endParaRPr lang="ru-RU" sz="1800" b="1"/>
          </a:p>
          <a:p>
            <a:r>
              <a:rPr lang="ru-RU" sz="1800" b="1"/>
              <a:t>Создание поздравительных открыток, буклетов. Оформление выставки рисунков, подделок «Наш вернисаж», посвященный 9 мая.</a:t>
            </a:r>
          </a:p>
          <a:p>
            <a:endParaRPr lang="ru-RU" sz="1800" b="1"/>
          </a:p>
          <a:p>
            <a:r>
              <a:rPr lang="ru-RU" sz="1800" b="1"/>
              <a:t>«След войны в моем доме», «Митинг у памятника «Неизвестному солдату» в одном строю», «След войны в моей семье».</a:t>
            </a:r>
          </a:p>
          <a:p>
            <a:endParaRPr lang="ru-RU" sz="1800" b="1"/>
          </a:p>
          <a:p>
            <a:r>
              <a:rPr lang="ru-RU" sz="1800" b="1"/>
              <a:t>СМИ «Светлый путь», «Тюменские известия».</a:t>
            </a:r>
          </a:p>
          <a:p>
            <a:pPr>
              <a:buFont typeface="Arial" charset="0"/>
              <a:buNone/>
            </a:pPr>
            <a:endParaRPr lang="ru-RU" sz="1800" b="1"/>
          </a:p>
          <a:p>
            <a:r>
              <a:rPr lang="ru-RU" sz="1800" b="1"/>
              <a:t>Фильм «Маленьким героям большой войны посвящается…»</a:t>
            </a:r>
          </a:p>
          <a:p>
            <a:endParaRPr lang="ru-RU" sz="1800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547664" y="1628800"/>
            <a:ext cx="59055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32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Инициативная группа: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400" dirty="0"/>
              <a:t>Учителя и ученики филиала 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400" dirty="0"/>
              <a:t>Администрация села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400" dirty="0"/>
              <a:t>Сельская библиотека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400" dirty="0"/>
              <a:t>Совет ветеранов</a:t>
            </a:r>
          </a:p>
        </p:txBody>
      </p:sp>
    </p:spTree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399</Words>
  <Application>Microsoft Office PowerPoint</Application>
  <PresentationFormat>Экран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Albertus Extra Bold</vt:lpstr>
      <vt:lpstr>Arial</vt:lpstr>
      <vt:lpstr>Calibri</vt:lpstr>
      <vt:lpstr>Тема Office</vt:lpstr>
      <vt:lpstr>Презентация PowerPoint</vt:lpstr>
      <vt:lpstr>Главная задача:</vt:lpstr>
      <vt:lpstr>Вопросы анкеты для старшеклассников</vt:lpstr>
      <vt:lpstr>Результаты анкетирования</vt:lpstr>
      <vt:lpstr>Презентация PowerPoint</vt:lpstr>
      <vt:lpstr>Вывод:</vt:lpstr>
      <vt:lpstr>Методы реализации:</vt:lpstr>
      <vt:lpstr>Презентация PowerPoint</vt:lpstr>
    </vt:vector>
  </TitlesOfParts>
  <Company>Интернат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user1</dc:creator>
  <cp:lastModifiedBy>user</cp:lastModifiedBy>
  <cp:revision>5</cp:revision>
  <dcterms:created xsi:type="dcterms:W3CDTF">2015-02-17T08:35:42Z</dcterms:created>
  <dcterms:modified xsi:type="dcterms:W3CDTF">2021-05-28T04:57:56Z</dcterms:modified>
</cp:coreProperties>
</file>