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2" r:id="rId3"/>
    <p:sldId id="269" r:id="rId4"/>
    <p:sldId id="273" r:id="rId5"/>
    <p:sldId id="262" r:id="rId6"/>
    <p:sldId id="279" r:id="rId7"/>
    <p:sldId id="281" r:id="rId8"/>
    <p:sldId id="280" r:id="rId9"/>
    <p:sldId id="268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00000"/>
    <a:srgbClr val="800000"/>
    <a:srgbClr val="007000"/>
    <a:srgbClr val="00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147E0-0A9D-4ADC-831B-2F8B7B001C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207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407E5-B0BC-4E08-8154-1B708AA665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007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BCF1A-CD8D-414F-817B-D21D236095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33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E9984-F93D-4EB2-99FE-9680BEFE3A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123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E23F4-2115-4A16-B3A1-7ED509682B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30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AC404-76CF-4227-867F-EF9960C4DD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043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022A7-BFBD-44F7-9980-1CE5723185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889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CFA0A-2D84-4E86-B85B-70DFD89F07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952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79C73-5BE6-4D59-9E26-3C43C5130B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541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09E72-B70C-43CD-BCFC-93065C483D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4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3809B-426A-4694-81D3-6F0B23B915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6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8ACC7D-D98A-4AE7-BA70-321A6157B20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Загляните в семейный 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5157192"/>
            <a:ext cx="3888432" cy="10367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4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780928"/>
            <a:ext cx="8785671" cy="3600822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dirty="0" smtClean="0">
                <a:solidFill>
                  <a:srgbClr val="800000"/>
                </a:solidFill>
              </a:rPr>
              <a:t>             </a:t>
            </a:r>
            <a:endParaRPr lang="ru-RU" altLang="ru-RU" dirty="0" smtClean="0"/>
          </a:p>
          <a:p>
            <a:pPr>
              <a:buFontTx/>
              <a:buNone/>
            </a:pPr>
            <a:r>
              <a:rPr lang="ru-RU" altLang="ru-RU" dirty="0" smtClean="0"/>
              <a:t>    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781944"/>
            <a:ext cx="5328592" cy="45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91880" y="1988840"/>
            <a:ext cx="5328592" cy="4464496"/>
          </a:xfrm>
        </p:spPr>
        <p:txBody>
          <a:bodyPr/>
          <a:lstStyle/>
          <a:p>
            <a:r>
              <a:rPr lang="ru-RU" dirty="0" err="1" smtClean="0">
                <a:solidFill>
                  <a:srgbClr val="B00000"/>
                </a:solidFill>
              </a:rPr>
              <a:t>Кушников</a:t>
            </a:r>
            <a:r>
              <a:rPr lang="ru-RU" dirty="0" smtClean="0">
                <a:solidFill>
                  <a:srgbClr val="B00000"/>
                </a:solidFill>
              </a:rPr>
              <a:t> Георгий Семенович</a:t>
            </a:r>
            <a:br>
              <a:rPr lang="ru-RU" dirty="0" smtClean="0">
                <a:solidFill>
                  <a:srgbClr val="B00000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 23.04.1910   - 03.01.1989</a:t>
            </a:r>
            <a:r>
              <a:rPr lang="ru-RU" dirty="0" smtClean="0">
                <a:solidFill>
                  <a:srgbClr val="B00000"/>
                </a:solidFill>
              </a:rPr>
              <a:t/>
            </a:r>
            <a:br>
              <a:rPr lang="ru-RU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0"/>
            <a:ext cx="2746648" cy="452596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B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rcRect l="56322" t="17790" r="8046" b="12826"/>
          <a:stretch>
            <a:fillRect/>
          </a:stretch>
        </p:blipFill>
        <p:spPr>
          <a:xfrm>
            <a:off x="0" y="1988840"/>
            <a:ext cx="3491880" cy="4393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916832"/>
            <a:ext cx="5195459" cy="403244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600200"/>
            <a:ext cx="4032448" cy="48531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00FF"/>
                </a:solidFill>
              </a:rPr>
              <a:t>Велижанским</a:t>
            </a:r>
            <a:r>
              <a:rPr lang="ru-RU" dirty="0" smtClean="0">
                <a:solidFill>
                  <a:srgbClr val="0000FF"/>
                </a:solidFill>
              </a:rPr>
              <a:t> РВК  Тюменской области был призван в ряды Советской Армии. Дома его остались ждать жена и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5 сыновей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2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24944"/>
            <a:ext cx="4132980" cy="324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48" y="2924944"/>
            <a:ext cx="4047776" cy="3240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177281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Список личного состава 3 роты 2 батальона. 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r="1370" b="67180"/>
          <a:stretch>
            <a:fillRect/>
          </a:stretch>
        </p:blipFill>
        <p:spPr>
          <a:xfrm>
            <a:off x="0" y="1628800"/>
            <a:ext cx="9068042" cy="3168352"/>
          </a:xfrm>
          <a:prstGeom prst="rect">
            <a:avLst/>
          </a:prstGeom>
        </p:spPr>
      </p:pic>
      <p:pic>
        <p:nvPicPr>
          <p:cNvPr id="5" name="Содержимо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8" r="1370" b="29569"/>
          <a:stretch>
            <a:fillRect/>
          </a:stretch>
        </p:blipFill>
        <p:spPr bwMode="auto">
          <a:xfrm>
            <a:off x="0" y="4725144"/>
            <a:ext cx="9109520" cy="83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6" r="462" b="61659"/>
          <a:stretch>
            <a:fillRect/>
          </a:stretch>
        </p:blipFill>
        <p:spPr>
          <a:xfrm>
            <a:off x="0" y="5517232"/>
            <a:ext cx="9073008" cy="8640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" b="48238"/>
          <a:stretch>
            <a:fillRect/>
          </a:stretch>
        </p:blipFill>
        <p:spPr>
          <a:xfrm>
            <a:off x="323528" y="260648"/>
            <a:ext cx="8444972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0" r="1106"/>
          <a:stretch>
            <a:fillRect/>
          </a:stretch>
        </p:blipFill>
        <p:spPr>
          <a:xfrm>
            <a:off x="539552" y="404664"/>
            <a:ext cx="8208912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528" y="1584612"/>
            <a:ext cx="9880561" cy="4680942"/>
          </a:xfrm>
        </p:spPr>
        <p:txBody>
          <a:bodyPr/>
          <a:lstStyle/>
          <a:p>
            <a:pPr marL="0" indent="0">
              <a:buClr>
                <a:srgbClr val="800000"/>
              </a:buClr>
              <a:buSzPct val="50000"/>
              <a:buNone/>
            </a:pPr>
            <a:r>
              <a:rPr lang="ru-RU" altLang="ru-RU" dirty="0" smtClean="0"/>
              <a:t>          Награды Георгия Семёновича </a:t>
            </a:r>
            <a:r>
              <a:rPr lang="ru-RU" altLang="ru-RU" dirty="0" err="1" smtClean="0"/>
              <a:t>Кушникова</a:t>
            </a:r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3" y="2220771"/>
            <a:ext cx="3304080" cy="2199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3" y="4066064"/>
            <a:ext cx="3304080" cy="2199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24" y="2220771"/>
            <a:ext cx="2692568" cy="4044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_07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Победы_04</Template>
  <TotalTime>409</TotalTime>
  <Words>44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9 мая_07</vt:lpstr>
      <vt:lpstr>Загляните в семейный альбом</vt:lpstr>
      <vt:lpstr>Презентация PowerPoint</vt:lpstr>
      <vt:lpstr>Кушников Георгий Семенович  23.04.1910   - 03.01.1989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прадед-ГЕРОЙ!!!</dc:title>
  <dc:creator>1</dc:creator>
  <cp:lastModifiedBy>Пользователь Windows</cp:lastModifiedBy>
  <cp:revision>34</cp:revision>
  <dcterms:created xsi:type="dcterms:W3CDTF">2015-02-07T14:18:37Z</dcterms:created>
  <dcterms:modified xsi:type="dcterms:W3CDTF">2023-03-22T06:00:15Z</dcterms:modified>
</cp:coreProperties>
</file>