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F5D3C-2C39-4235-8CCD-1B5C14639EB8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32B4-BCF9-43F9-93A4-F4820DF29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193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F5D3C-2C39-4235-8CCD-1B5C14639EB8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32B4-BCF9-43F9-93A4-F4820DF29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000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F5D3C-2C39-4235-8CCD-1B5C14639EB8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32B4-BCF9-43F9-93A4-F4820DF29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86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F5D3C-2C39-4235-8CCD-1B5C14639EB8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32B4-BCF9-43F9-93A4-F4820DF29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8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F5D3C-2C39-4235-8CCD-1B5C14639EB8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32B4-BCF9-43F9-93A4-F4820DF29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301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F5D3C-2C39-4235-8CCD-1B5C14639EB8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32B4-BCF9-43F9-93A4-F4820DF29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74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F5D3C-2C39-4235-8CCD-1B5C14639EB8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32B4-BCF9-43F9-93A4-F4820DF29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53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F5D3C-2C39-4235-8CCD-1B5C14639EB8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32B4-BCF9-43F9-93A4-F4820DF29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98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F5D3C-2C39-4235-8CCD-1B5C14639EB8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32B4-BCF9-43F9-93A4-F4820DF29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221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F5D3C-2C39-4235-8CCD-1B5C14639EB8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32B4-BCF9-43F9-93A4-F4820DF29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837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F5D3C-2C39-4235-8CCD-1B5C14639EB8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32B4-BCF9-43F9-93A4-F4820DF29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27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F5D3C-2C39-4235-8CCD-1B5C14639EB8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532B4-BCF9-43F9-93A4-F4820DF29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516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0411" cy="692200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5048" y="1325182"/>
            <a:ext cx="10512674" cy="2469578"/>
          </a:xfrm>
        </p:spPr>
        <p:txBody>
          <a:bodyPr>
            <a:noAutofit/>
          </a:bodyPr>
          <a:lstStyle/>
          <a:p>
            <a:r>
              <a:rPr lang="ru-RU" b="1" dirty="0" smtClean="0"/>
              <a:t>Рабочая </a:t>
            </a:r>
            <a:r>
              <a:rPr lang="ru-RU" b="1" dirty="0"/>
              <a:t>программа воспитания детского оздоровительного лагеря с дневным </a:t>
            </a:r>
            <a:r>
              <a:rPr lang="ru-RU" b="1" dirty="0" smtClean="0"/>
              <a:t>пребыванием, посвящённая Году  </a:t>
            </a:r>
            <a:r>
              <a:rPr lang="ru-RU" b="1" dirty="0"/>
              <a:t>Защитника Отечества, </a:t>
            </a:r>
            <a:r>
              <a:rPr lang="ru-RU" b="1" dirty="0" smtClean="0"/>
              <a:t>80-летию </a:t>
            </a:r>
            <a:r>
              <a:rPr lang="ru-RU" b="1" dirty="0"/>
              <a:t>Победы в ВОВ, </a:t>
            </a:r>
            <a:r>
              <a:rPr lang="ru-RU" b="1" dirty="0" smtClean="0"/>
              <a:t>году </a:t>
            </a:r>
            <a:r>
              <a:rPr lang="ru-RU" b="1" dirty="0"/>
              <a:t>Героев Тюменской области, а </a:t>
            </a:r>
            <a:r>
              <a:rPr lang="ru-RU" b="1" dirty="0" smtClean="0"/>
              <a:t>также</a:t>
            </a:r>
            <a:r>
              <a:rPr lang="ru-RU" b="1" i="1" dirty="0"/>
              <a:t> </a:t>
            </a:r>
            <a:r>
              <a:rPr lang="ru-RU" b="1" dirty="0" smtClean="0"/>
              <a:t>Году </a:t>
            </a:r>
            <a:r>
              <a:rPr lang="ru-RU" b="1" dirty="0"/>
              <a:t>детского отдыха в системе </a:t>
            </a:r>
            <a:r>
              <a:rPr lang="ru-RU" b="1" dirty="0" smtClean="0"/>
              <a:t>образования «Застава Велижанская». </a:t>
            </a:r>
            <a:endParaRPr lang="ru-RU" b="1" i="1" dirty="0"/>
          </a:p>
          <a:p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sz="1100" b="1" dirty="0" smtClean="0"/>
              <a:t>«</a:t>
            </a:r>
            <a:r>
              <a:rPr lang="ru-RU" sz="1100" b="1" dirty="0" smtClean="0"/>
              <a:t>Застава Велижанская»</a:t>
            </a:r>
            <a:endParaRPr lang="ru-RU" sz="11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5" t="29520" r="3018" b="28111"/>
          <a:stretch/>
        </p:blipFill>
        <p:spPr>
          <a:xfrm>
            <a:off x="3008376" y="3218688"/>
            <a:ext cx="6483096" cy="3127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392" y="3884113"/>
            <a:ext cx="2026276" cy="303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2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0411" cy="692200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325880"/>
            <a:ext cx="9144000" cy="5422392"/>
          </a:xfrm>
        </p:spPr>
        <p:txBody>
          <a:bodyPr>
            <a:normAutofit lnSpcReduction="10000"/>
          </a:bodyPr>
          <a:lstStyle/>
          <a:p>
            <a:r>
              <a:rPr lang="ru-RU" sz="2900" b="1" dirty="0"/>
              <a:t>Содержание </a:t>
            </a:r>
            <a:r>
              <a:rPr lang="ru-RU" sz="2900" b="1" dirty="0" smtClean="0"/>
              <a:t>программы:</a:t>
            </a:r>
          </a:p>
          <a:p>
            <a:r>
              <a:rPr lang="ru-RU" sz="2900" dirty="0" smtClean="0"/>
              <a:t>Непосредственно </a:t>
            </a:r>
            <a:r>
              <a:rPr lang="ru-RU" sz="2900" dirty="0"/>
              <a:t>связано с официально объявленным Годом Защитника Отечества, 80-летия Победы в ВОВ, Годом Героев Тюменской </a:t>
            </a:r>
            <a:r>
              <a:rPr lang="ru-RU" sz="2900" dirty="0" smtClean="0"/>
              <a:t>области, </a:t>
            </a:r>
            <a:r>
              <a:rPr lang="ru-RU" sz="3200" dirty="0"/>
              <a:t>Году детского отдыха в системе </a:t>
            </a:r>
            <a:r>
              <a:rPr lang="ru-RU" sz="3200" dirty="0" smtClean="0"/>
              <a:t>образования.</a:t>
            </a:r>
            <a:endParaRPr lang="ru-RU" sz="2900" dirty="0" smtClean="0"/>
          </a:p>
          <a:p>
            <a:r>
              <a:rPr lang="ru-RU" sz="2900" b="1" dirty="0" smtClean="0"/>
              <a:t>Цель: </a:t>
            </a:r>
          </a:p>
          <a:p>
            <a:r>
              <a:rPr lang="ru-RU" sz="2900" dirty="0" smtClean="0"/>
              <a:t>Создание </a:t>
            </a:r>
            <a:r>
              <a:rPr lang="ru-RU" sz="2900" dirty="0"/>
              <a:t>оптимальных, благоприятных условий для сохранения и укрепления здоровья детей, их полноценного отдыха, содействие воспитанию чувства патриотизма, любви и гордости за свою страну</a:t>
            </a:r>
            <a:r>
              <a:rPr lang="ru-RU" sz="2900" dirty="0" smtClean="0"/>
              <a:t>.</a:t>
            </a:r>
            <a:r>
              <a:rPr lang="ru-RU" sz="2900" dirty="0"/>
              <a:t> </a:t>
            </a:r>
            <a:endParaRPr lang="ru-RU" sz="2900" dirty="0" smtClean="0"/>
          </a:p>
          <a:p>
            <a:r>
              <a:rPr lang="ru-RU" sz="2900" b="1" dirty="0" smtClean="0"/>
              <a:t>Ценностные </a:t>
            </a:r>
            <a:r>
              <a:rPr lang="ru-RU" sz="2900" b="1" dirty="0"/>
              <a:t>ориентиры: </a:t>
            </a:r>
            <a:endParaRPr lang="ru-RU" sz="2900" b="1" dirty="0" smtClean="0"/>
          </a:p>
          <a:p>
            <a:r>
              <a:rPr lang="ru-RU" sz="2900" dirty="0" smtClean="0"/>
              <a:t>Мы </a:t>
            </a:r>
            <a:r>
              <a:rPr lang="ru-RU" sz="2900" dirty="0"/>
              <a:t>и Родина. </a:t>
            </a:r>
            <a:endParaRPr lang="ru-RU" sz="29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024" y="4462272"/>
            <a:ext cx="1640644" cy="245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8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0411" cy="6922008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524000" y="2276856"/>
            <a:ext cx="9144000" cy="3163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533204" y="1288606"/>
            <a:ext cx="9144000" cy="546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Игровая модель:</a:t>
            </a:r>
          </a:p>
          <a:p>
            <a:r>
              <a:rPr lang="ru-RU" sz="3200" b="1" dirty="0" smtClean="0"/>
              <a:t>Лагерь во </a:t>
            </a:r>
            <a:r>
              <a:rPr lang="ru-RU" sz="3200" b="1" dirty="0"/>
              <a:t>время смены </a:t>
            </a:r>
            <a:r>
              <a:rPr lang="ru-RU" sz="3200" dirty="0" smtClean="0"/>
              <a:t>- застава </a:t>
            </a:r>
            <a:r>
              <a:rPr lang="ru-RU" sz="3200" dirty="0"/>
              <a:t>«</a:t>
            </a:r>
            <a:r>
              <a:rPr lang="ru-RU" sz="3200" dirty="0" smtClean="0"/>
              <a:t>Велижанская»;</a:t>
            </a:r>
          </a:p>
          <a:p>
            <a:r>
              <a:rPr lang="ru-RU" sz="3200" dirty="0" smtClean="0"/>
              <a:t> </a:t>
            </a:r>
            <a:r>
              <a:rPr lang="ru-RU" sz="3200" b="1" dirty="0"/>
              <a:t>Командующий </a:t>
            </a:r>
            <a:r>
              <a:rPr lang="ru-RU" sz="3200" b="1" dirty="0" smtClean="0"/>
              <a:t>гарнизона </a:t>
            </a:r>
            <a:r>
              <a:rPr lang="ru-RU" sz="3200" dirty="0" smtClean="0"/>
              <a:t>- </a:t>
            </a:r>
            <a:r>
              <a:rPr lang="ru-RU" sz="3200" dirty="0"/>
              <a:t>начальник </a:t>
            </a:r>
            <a:r>
              <a:rPr lang="ru-RU" sz="3200" dirty="0" smtClean="0"/>
              <a:t>лагеря</a:t>
            </a:r>
            <a:r>
              <a:rPr lang="ru-RU" sz="3200" dirty="0"/>
              <a:t>;</a:t>
            </a:r>
            <a:endParaRPr lang="ru-RU" sz="3200" dirty="0" smtClean="0"/>
          </a:p>
          <a:p>
            <a:r>
              <a:rPr lang="ru-RU" sz="3200" b="1" dirty="0" smtClean="0"/>
              <a:t>Воспитатель </a:t>
            </a:r>
            <a:r>
              <a:rPr lang="ru-RU" sz="3200" dirty="0" smtClean="0"/>
              <a:t>-командир взвода</a:t>
            </a:r>
            <a:r>
              <a:rPr lang="ru-RU" sz="3200" dirty="0"/>
              <a:t>;</a:t>
            </a:r>
            <a:endParaRPr lang="ru-RU" sz="3200" dirty="0" smtClean="0"/>
          </a:p>
          <a:p>
            <a:r>
              <a:rPr lang="ru-RU" sz="3200" b="1" dirty="0" smtClean="0"/>
              <a:t>Вожатые </a:t>
            </a:r>
            <a:r>
              <a:rPr lang="ru-RU" sz="3200" dirty="0" smtClean="0"/>
              <a:t>- </a:t>
            </a:r>
            <a:r>
              <a:rPr lang="ru-RU" sz="3200" dirty="0"/>
              <a:t>помощники </a:t>
            </a:r>
            <a:r>
              <a:rPr lang="ru-RU" sz="3200" dirty="0" smtClean="0"/>
              <a:t>командира</a:t>
            </a:r>
            <a:r>
              <a:rPr lang="ru-RU" sz="3200" dirty="0"/>
              <a:t>;</a:t>
            </a:r>
            <a:endParaRPr lang="ru-RU" sz="3200" dirty="0" smtClean="0"/>
          </a:p>
          <a:p>
            <a:r>
              <a:rPr lang="ru-RU" sz="3200" b="1" dirty="0"/>
              <a:t>О</a:t>
            </a:r>
            <a:r>
              <a:rPr lang="ru-RU" sz="3200" b="1" dirty="0" smtClean="0"/>
              <a:t>тряд</a:t>
            </a:r>
            <a:r>
              <a:rPr lang="ru-RU" sz="3200" dirty="0" smtClean="0"/>
              <a:t> </a:t>
            </a:r>
            <a:r>
              <a:rPr lang="ru-RU" sz="3200" dirty="0"/>
              <a:t>- это </a:t>
            </a:r>
            <a:r>
              <a:rPr lang="ru-RU" sz="3200" dirty="0" smtClean="0"/>
              <a:t>взвод</a:t>
            </a:r>
            <a:r>
              <a:rPr lang="ru-RU" sz="3200" dirty="0"/>
              <a:t>;</a:t>
            </a:r>
            <a:endParaRPr lang="ru-RU" sz="3200" dirty="0" smtClean="0"/>
          </a:p>
          <a:p>
            <a:r>
              <a:rPr lang="ru-RU" sz="3200" b="1" dirty="0" smtClean="0"/>
              <a:t>Ребята </a:t>
            </a:r>
            <a:r>
              <a:rPr lang="ru-RU" sz="3200" dirty="0" smtClean="0"/>
              <a:t>- </a:t>
            </a:r>
            <a:r>
              <a:rPr lang="ru-RU" sz="3200" dirty="0"/>
              <a:t>юные защитники </a:t>
            </a:r>
            <a:r>
              <a:rPr lang="ru-RU" sz="3200" dirty="0" smtClean="0"/>
              <a:t>Отечества</a:t>
            </a:r>
            <a:r>
              <a:rPr lang="ru-RU" sz="3200" dirty="0"/>
              <a:t>;</a:t>
            </a:r>
            <a:endParaRPr lang="ru-RU" sz="3200" dirty="0" smtClean="0"/>
          </a:p>
          <a:p>
            <a:r>
              <a:rPr lang="ru-RU" sz="3200" b="1" dirty="0"/>
              <a:t>У</a:t>
            </a:r>
            <a:r>
              <a:rPr lang="ru-RU" sz="3200" b="1" dirty="0" smtClean="0"/>
              <a:t> взвода - </a:t>
            </a:r>
            <a:r>
              <a:rPr lang="ru-RU" sz="3200" dirty="0"/>
              <a:t>девиз, флаг и позывные.</a:t>
            </a:r>
            <a:endParaRPr lang="ru-RU" sz="3200" b="1" i="1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80" y="3568803"/>
            <a:ext cx="2236588" cy="335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3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0411" cy="69220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79576" y="1408176"/>
            <a:ext cx="10579608" cy="500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Героями</a:t>
            </a:r>
            <a:r>
              <a:rPr lang="ru-RU" sz="2800" dirty="0"/>
              <a:t> программы становятся </a:t>
            </a:r>
            <a:r>
              <a:rPr lang="ru-RU" sz="2800" dirty="0" smtClean="0"/>
              <a:t>ребята - юные </a:t>
            </a:r>
            <a:r>
              <a:rPr lang="ru-RU" sz="2800" dirty="0"/>
              <a:t>защитники, которым предстоит принять участие в марафоне «Ни дня без подвига», который объявлен на заставе. </a:t>
            </a:r>
            <a:endParaRPr lang="ru-RU" sz="2800" dirty="0" smtClean="0"/>
          </a:p>
          <a:p>
            <a:pPr algn="ctr"/>
            <a:r>
              <a:rPr lang="ru-RU" sz="2800" dirty="0" smtClean="0"/>
              <a:t>Каждый </a:t>
            </a:r>
            <a:r>
              <a:rPr lang="ru-RU" sz="2800" dirty="0"/>
              <a:t>день на общем сборе взвод получает секретное задание, найти артефакты и необходимую информацию, согласно задания. На карте марафона отмечается выполненное задание красной звездой и взвод набравший большее количество знаков отличия. </a:t>
            </a:r>
            <a:endParaRPr lang="ru-RU" sz="2800" b="1" i="1" dirty="0"/>
          </a:p>
          <a:p>
            <a:pPr algn="ctr"/>
            <a:r>
              <a:rPr lang="ru-RU" sz="2800" dirty="0"/>
              <a:t>На закрытии смены пройдет «Фестиваль-парад», где будут подведены итоги, награждены все герои лагеря, каждый взвод представит  «Книгу героев взвода».</a:t>
            </a:r>
            <a:endParaRPr lang="ru-RU" sz="2800" b="1" i="1" dirty="0"/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3400" b="1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81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0411" cy="692200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078992"/>
            <a:ext cx="9723120" cy="5596128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/>
              <a:t>В течение дня на заставе будут действовать такие направления:</a:t>
            </a:r>
            <a:endParaRPr lang="ru-RU" sz="2800" b="1" i="1" dirty="0"/>
          </a:p>
          <a:p>
            <a:r>
              <a:rPr lang="ru-RU" b="1" dirty="0" smtClean="0"/>
              <a:t>«</a:t>
            </a:r>
            <a:r>
              <a:rPr lang="ru-RU" b="1" dirty="0"/>
              <a:t>Общий сбор. Доброе утро, застава!» </a:t>
            </a:r>
            <a:r>
              <a:rPr lang="ru-RU" dirty="0" smtClean="0"/>
              <a:t>- поднятие </a:t>
            </a:r>
            <a:r>
              <a:rPr lang="ru-RU" dirty="0"/>
              <a:t>флага;</a:t>
            </a:r>
            <a:endParaRPr lang="ru-RU" b="1" i="1" dirty="0"/>
          </a:p>
          <a:p>
            <a:r>
              <a:rPr lang="ru-RU" b="1" dirty="0" smtClean="0"/>
              <a:t>«</a:t>
            </a:r>
            <a:r>
              <a:rPr lang="ru-RU" b="1" dirty="0"/>
              <a:t>Утренний заряд» </a:t>
            </a:r>
            <a:r>
              <a:rPr lang="ru-RU" dirty="0" smtClean="0"/>
              <a:t>- зарядка;</a:t>
            </a:r>
            <a:endParaRPr lang="ru-RU" b="1" i="1" dirty="0"/>
          </a:p>
          <a:p>
            <a:r>
              <a:rPr lang="ru-RU" b="1" dirty="0" smtClean="0"/>
              <a:t>«</a:t>
            </a:r>
            <a:r>
              <a:rPr lang="ru-RU" b="1" dirty="0"/>
              <a:t>На связи «Застава» </a:t>
            </a:r>
            <a:r>
              <a:rPr lang="ru-RU" dirty="0" smtClean="0"/>
              <a:t>- получение </a:t>
            </a:r>
            <a:r>
              <a:rPr lang="ru-RU" dirty="0"/>
              <a:t>секретного задания (линейка);</a:t>
            </a:r>
            <a:endParaRPr lang="ru-RU" b="1" i="1" dirty="0"/>
          </a:p>
          <a:p>
            <a:r>
              <a:rPr lang="ru-RU" b="1" dirty="0" smtClean="0"/>
              <a:t>«</a:t>
            </a:r>
            <a:r>
              <a:rPr lang="ru-RU" b="1" dirty="0"/>
              <a:t>Час достижений</a:t>
            </a:r>
            <a:r>
              <a:rPr lang="ru-RU" b="1" dirty="0" smtClean="0"/>
              <a:t>» </a:t>
            </a:r>
            <a:r>
              <a:rPr lang="ru-RU" dirty="0" smtClean="0"/>
              <a:t>- мероприятия </a:t>
            </a:r>
            <a:r>
              <a:rPr lang="ru-RU" dirty="0"/>
              <a:t>по теме </a:t>
            </a:r>
            <a:r>
              <a:rPr lang="ru-RU" dirty="0" smtClean="0"/>
              <a:t>дня;</a:t>
            </a:r>
            <a:endParaRPr lang="ru-RU" b="1" i="1" dirty="0"/>
          </a:p>
          <a:p>
            <a:r>
              <a:rPr lang="ru-RU" b="1" dirty="0" smtClean="0"/>
              <a:t>«</a:t>
            </a:r>
            <a:r>
              <a:rPr lang="ru-RU" b="1" dirty="0"/>
              <a:t>Пленка Истории</a:t>
            </a:r>
            <a:r>
              <a:rPr lang="ru-RU" b="1" dirty="0" smtClean="0"/>
              <a:t>» </a:t>
            </a:r>
            <a:r>
              <a:rPr lang="ru-RU" dirty="0" smtClean="0"/>
              <a:t>-</a:t>
            </a:r>
            <a:r>
              <a:rPr lang="ru-RU" b="1" dirty="0" smtClean="0"/>
              <a:t> </a:t>
            </a:r>
            <a:r>
              <a:rPr lang="ru-RU" dirty="0" smtClean="0"/>
              <a:t>просмотр </a:t>
            </a:r>
            <a:r>
              <a:rPr lang="ru-RU" dirty="0"/>
              <a:t>познавательных фильмов, мультфильмов, </a:t>
            </a:r>
            <a:r>
              <a:rPr lang="ru-RU" dirty="0" smtClean="0"/>
              <a:t>экскурсии;</a:t>
            </a:r>
            <a:endParaRPr lang="ru-RU" dirty="0"/>
          </a:p>
          <a:p>
            <a:r>
              <a:rPr lang="ru-RU" b="1" dirty="0" smtClean="0"/>
              <a:t>«</a:t>
            </a:r>
            <a:r>
              <a:rPr lang="ru-RU" b="1" dirty="0"/>
              <a:t>Разведка интересных дел» </a:t>
            </a:r>
            <a:r>
              <a:rPr lang="ru-RU" dirty="0" smtClean="0"/>
              <a:t>- мастер-классы и </a:t>
            </a:r>
            <a:r>
              <a:rPr lang="ru-RU" dirty="0"/>
              <a:t>занятия по </a:t>
            </a:r>
            <a:r>
              <a:rPr lang="ru-RU" dirty="0" smtClean="0"/>
              <a:t>интересам;</a:t>
            </a:r>
            <a:endParaRPr lang="ru-RU" b="1" i="1" dirty="0"/>
          </a:p>
          <a:p>
            <a:r>
              <a:rPr lang="ru-RU" b="1" dirty="0" smtClean="0"/>
              <a:t>«</a:t>
            </a:r>
            <a:r>
              <a:rPr lang="ru-RU" b="1" dirty="0"/>
              <a:t>В дозоре</a:t>
            </a:r>
            <a:r>
              <a:rPr lang="ru-RU" b="1" dirty="0" smtClean="0"/>
              <a:t>» </a:t>
            </a:r>
            <a:r>
              <a:rPr lang="ru-RU" dirty="0" smtClean="0"/>
              <a:t>-мероприятия по теме дня «На страже……» ;</a:t>
            </a:r>
            <a:endParaRPr lang="ru-RU" b="1" i="1" dirty="0"/>
          </a:p>
          <a:p>
            <a:r>
              <a:rPr lang="ru-RU" dirty="0" smtClean="0"/>
              <a:t> </a:t>
            </a:r>
            <a:r>
              <a:rPr lang="ru-RU" b="1" dirty="0"/>
              <a:t>«Застава возможностей» </a:t>
            </a:r>
            <a:r>
              <a:rPr lang="ru-RU" b="1" dirty="0" smtClean="0"/>
              <a:t> - </a:t>
            </a:r>
            <a:r>
              <a:rPr lang="ru-RU" dirty="0" smtClean="0"/>
              <a:t>дело взвода - разработка </a:t>
            </a:r>
            <a:r>
              <a:rPr lang="ru-RU" dirty="0"/>
              <a:t>взводом своей «инициативы», которая будет реализована в течении </a:t>
            </a:r>
            <a:r>
              <a:rPr lang="ru-RU" dirty="0" smtClean="0"/>
              <a:t>смены;</a:t>
            </a:r>
          </a:p>
          <a:p>
            <a:r>
              <a:rPr lang="ru-RU" b="1" dirty="0" smtClean="0"/>
              <a:t>«</a:t>
            </a:r>
            <a:r>
              <a:rPr lang="ru-RU" b="1" dirty="0"/>
              <a:t>Наши подвиги</a:t>
            </a:r>
            <a:r>
              <a:rPr lang="ru-RU" b="1" dirty="0" smtClean="0"/>
              <a:t>» </a:t>
            </a:r>
            <a:r>
              <a:rPr lang="ru-RU" dirty="0" smtClean="0"/>
              <a:t>- запись </a:t>
            </a:r>
            <a:r>
              <a:rPr lang="ru-RU" dirty="0"/>
              <a:t>интересных историй, достижений взвода в Дембельский </a:t>
            </a:r>
            <a:r>
              <a:rPr lang="ru-RU" dirty="0" smtClean="0"/>
              <a:t>альбом;</a:t>
            </a:r>
            <a:endParaRPr lang="ru-RU" b="1" i="1" dirty="0"/>
          </a:p>
          <a:p>
            <a:r>
              <a:rPr lang="ru-RU" b="1" dirty="0" smtClean="0"/>
              <a:t>«</a:t>
            </a:r>
            <a:r>
              <a:rPr lang="ru-RU" b="1" dirty="0"/>
              <a:t>У костра</a:t>
            </a:r>
            <a:r>
              <a:rPr lang="ru-RU" b="1" dirty="0" smtClean="0"/>
              <a:t>» </a:t>
            </a:r>
            <a:r>
              <a:rPr lang="ru-RU" dirty="0" smtClean="0"/>
              <a:t>- </a:t>
            </a:r>
            <a:r>
              <a:rPr lang="ru-RU" dirty="0"/>
              <a:t>встреча у импровизированного костра, исполнение песен; </a:t>
            </a:r>
            <a:endParaRPr lang="ru-RU" b="1" i="1" dirty="0"/>
          </a:p>
          <a:p>
            <a:r>
              <a:rPr lang="ru-RU" b="1" dirty="0" smtClean="0"/>
              <a:t>«</a:t>
            </a:r>
            <a:r>
              <a:rPr lang="ru-RU" b="1" dirty="0"/>
              <a:t>Общий сбор</a:t>
            </a:r>
            <a:r>
              <a:rPr lang="ru-RU" b="1" dirty="0" smtClean="0"/>
              <a:t>» </a:t>
            </a:r>
            <a:r>
              <a:rPr lang="ru-RU" dirty="0" smtClean="0"/>
              <a:t>и </a:t>
            </a:r>
            <a:r>
              <a:rPr lang="ru-RU" b="1" dirty="0"/>
              <a:t>«Застава в эфире</a:t>
            </a:r>
            <a:r>
              <a:rPr lang="ru-RU" b="1" dirty="0" smtClean="0"/>
              <a:t>» </a:t>
            </a:r>
            <a:r>
              <a:rPr lang="ru-RU" dirty="0" smtClean="0"/>
              <a:t>- </a:t>
            </a:r>
            <a:r>
              <a:rPr lang="ru-RU" dirty="0"/>
              <a:t>подведение итогов </a:t>
            </a:r>
            <a:r>
              <a:rPr lang="ru-RU" dirty="0" smtClean="0"/>
              <a:t>дня;</a:t>
            </a:r>
            <a:endParaRPr lang="ru-RU" b="1" i="1" dirty="0"/>
          </a:p>
          <a:p>
            <a:r>
              <a:rPr lang="ru-RU" dirty="0" smtClean="0"/>
              <a:t> </a:t>
            </a:r>
            <a:r>
              <a:rPr lang="ru-RU" b="1" dirty="0"/>
              <a:t>«Фестиваль-парад» </a:t>
            </a:r>
            <a:r>
              <a:rPr lang="ru-RU" dirty="0"/>
              <a:t>- праздник на </a:t>
            </a:r>
            <a:r>
              <a:rPr lang="ru-RU" dirty="0" smtClean="0"/>
              <a:t>заставе;</a:t>
            </a:r>
            <a:endParaRPr lang="ru-RU" b="1" i="1" dirty="0"/>
          </a:p>
          <a:p>
            <a:r>
              <a:rPr lang="ru-RU" b="1" dirty="0"/>
              <a:t>Итоговым</a:t>
            </a:r>
            <a:r>
              <a:rPr lang="ru-RU" dirty="0"/>
              <a:t> </a:t>
            </a:r>
            <a:r>
              <a:rPr lang="ru-RU" b="1" dirty="0"/>
              <a:t>продуктом</a:t>
            </a:r>
            <a:r>
              <a:rPr lang="ru-RU" dirty="0"/>
              <a:t> лагерной смены станет создание книги </a:t>
            </a:r>
            <a:r>
              <a:rPr lang="ru-RU" b="1" dirty="0"/>
              <a:t>«Книга героев лагеря»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31307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0411" cy="6922008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14272" y="1069150"/>
            <a:ext cx="9144000" cy="531050"/>
          </a:xfrm>
        </p:spPr>
        <p:txBody>
          <a:bodyPr>
            <a:normAutofit/>
          </a:bodyPr>
          <a:lstStyle/>
          <a:p>
            <a:r>
              <a:rPr lang="ru-RU" sz="2800" b="1" dirty="0"/>
              <a:t>Песня «Мы-юная армия»</a:t>
            </a:r>
          </a:p>
        </p:txBody>
      </p:sp>
      <p:sp>
        <p:nvSpPr>
          <p:cNvPr id="7" name="Подзаголовок 5"/>
          <p:cNvSpPr txBox="1">
            <a:spLocks/>
          </p:cNvSpPr>
          <p:nvPr/>
        </p:nvSpPr>
        <p:spPr>
          <a:xfrm>
            <a:off x="609539" y="1600200"/>
            <a:ext cx="5108448" cy="3835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Льется наша песня, мы шагаем маршем.</a:t>
            </a:r>
          </a:p>
          <a:p>
            <a:r>
              <a:rPr lang="ru-RU" sz="1800" dirty="0" smtClean="0"/>
              <a:t>Защищать отчизну доверяют нам. </a:t>
            </a:r>
          </a:p>
          <a:p>
            <a:r>
              <a:rPr lang="ru-RU" sz="1800" dirty="0" smtClean="0"/>
              <a:t>И с отцами вместе станем мы на страже. </a:t>
            </a:r>
          </a:p>
          <a:p>
            <a:r>
              <a:rPr lang="ru-RU" sz="1800" dirty="0" smtClean="0"/>
              <a:t>До всего есть дело молодым бойцам. </a:t>
            </a:r>
          </a:p>
          <a:p>
            <a:r>
              <a:rPr lang="ru-RU" sz="1800" dirty="0" smtClean="0"/>
              <a:t>Это нам по силам, даже если трудно. </a:t>
            </a:r>
          </a:p>
          <a:p>
            <a:r>
              <a:rPr lang="ru-RU" sz="1800" dirty="0" smtClean="0"/>
              <a:t>Путь, которым рядом мы идем вперед. </a:t>
            </a:r>
          </a:p>
          <a:p>
            <a:r>
              <a:rPr lang="ru-RU" sz="1800" dirty="0" smtClean="0"/>
              <a:t>Помним все что было, знаем то что будет. </a:t>
            </a:r>
          </a:p>
          <a:p>
            <a:r>
              <a:rPr lang="ru-RU" sz="1800" dirty="0" smtClean="0"/>
              <a:t>Чем сильнее ветер тем быстрее взлет.</a:t>
            </a:r>
            <a:endParaRPr lang="ru-RU" sz="1800" dirty="0"/>
          </a:p>
        </p:txBody>
      </p:sp>
      <p:sp>
        <p:nvSpPr>
          <p:cNvPr id="10" name="Подзаголовок 5"/>
          <p:cNvSpPr txBox="1">
            <a:spLocks/>
          </p:cNvSpPr>
          <p:nvPr/>
        </p:nvSpPr>
        <p:spPr>
          <a:xfrm>
            <a:off x="6327527" y="1691116"/>
            <a:ext cx="5273101" cy="2646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На ведут победой гордые знамена. </a:t>
            </a:r>
          </a:p>
          <a:p>
            <a:r>
              <a:rPr lang="ru-RU" sz="2000" dirty="0" smtClean="0"/>
              <a:t>И полны отвагой юные сердца. </a:t>
            </a:r>
          </a:p>
          <a:p>
            <a:r>
              <a:rPr lang="ru-RU" sz="2000" dirty="0" smtClean="0"/>
              <a:t>И верны заветам будут батальоны.</a:t>
            </a:r>
          </a:p>
          <a:p>
            <a:r>
              <a:rPr lang="ru-RU" sz="2000" dirty="0" smtClean="0"/>
              <a:t>Охраняя небо наше от свинца. </a:t>
            </a:r>
          </a:p>
          <a:p>
            <a:r>
              <a:rPr lang="ru-RU" sz="2000" dirty="0" smtClean="0"/>
              <a:t>Ко всему готовы многое узнаем. </a:t>
            </a:r>
          </a:p>
          <a:p>
            <a:r>
              <a:rPr lang="ru-RU" sz="2000" dirty="0" smtClean="0"/>
              <a:t>И придем на помощь другу в трудный час. </a:t>
            </a:r>
          </a:p>
          <a:p>
            <a:r>
              <a:rPr lang="ru-RU" sz="2000" dirty="0" smtClean="0"/>
              <a:t>И с отчизной снова мы судьбу сверяем </a:t>
            </a:r>
          </a:p>
          <a:p>
            <a:r>
              <a:rPr lang="ru-RU" sz="2000" dirty="0" smtClean="0"/>
              <a:t>положиться может родина на нас.</a:t>
            </a:r>
            <a:endParaRPr lang="ru-RU" sz="2000" dirty="0"/>
          </a:p>
        </p:txBody>
      </p:sp>
      <p:sp>
        <p:nvSpPr>
          <p:cNvPr id="12" name="Подзаголовок 5"/>
          <p:cNvSpPr txBox="1">
            <a:spLocks/>
          </p:cNvSpPr>
          <p:nvPr/>
        </p:nvSpPr>
        <p:spPr>
          <a:xfrm>
            <a:off x="1054608" y="4428395"/>
            <a:ext cx="9976104" cy="264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/>
              <a:t>Припев:</a:t>
            </a:r>
          </a:p>
          <a:p>
            <a:r>
              <a:rPr lang="ru-RU" sz="2000" dirty="0" smtClean="0"/>
              <a:t>Это нам небеса покорять. Это нам этот мир защищать.</a:t>
            </a:r>
          </a:p>
          <a:p>
            <a:r>
              <a:rPr lang="ru-RU" sz="2000" dirty="0" smtClean="0"/>
              <a:t>Это мы юной армии будем верны. Это мы отстоим шар земной</a:t>
            </a:r>
          </a:p>
          <a:p>
            <a:r>
              <a:rPr lang="ru-RU" sz="2000" dirty="0" smtClean="0"/>
              <a:t>Сплоченною силой одной.</a:t>
            </a:r>
          </a:p>
          <a:p>
            <a:r>
              <a:rPr lang="ru-RU" sz="2000" dirty="0" smtClean="0"/>
              <a:t>Станет дружная армия нашей страны.</a:t>
            </a:r>
            <a:endParaRPr lang="ru-RU" sz="20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024" y="4462272"/>
            <a:ext cx="1640644" cy="245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4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0411" cy="6922008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14272" y="849694"/>
            <a:ext cx="9144000" cy="53105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Легенда программы</a:t>
            </a:r>
            <a:endParaRPr lang="ru-RU" sz="2800" b="1" dirty="0"/>
          </a:p>
        </p:txBody>
      </p:sp>
      <p:sp>
        <p:nvSpPr>
          <p:cNvPr id="7" name="Подзаголовок 5"/>
          <p:cNvSpPr txBox="1">
            <a:spLocks/>
          </p:cNvSpPr>
          <p:nvPr/>
        </p:nvSpPr>
        <p:spPr>
          <a:xfrm>
            <a:off x="1024128" y="1380744"/>
            <a:ext cx="10725912" cy="5367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500"/>
              </a:spcBef>
            </a:pPr>
            <a:r>
              <a:rPr lang="ru-RU" sz="1800" dirty="0" smtClean="0"/>
              <a:t>	Давным-давно</a:t>
            </a:r>
            <a:r>
              <a:rPr lang="ru-RU" sz="1800" dirty="0"/>
              <a:t>, на земле Велижанской, жили человечки, которые охраняли свою Родину от врагов. Они были смелыми и доблестными, готовыми пожертвовать собой ради мира и спокойствия своего народа. Эти маленькие герои знали, что защита Отечества – это не только подвиг, но и священный долг перед будущими </a:t>
            </a:r>
            <a:r>
              <a:rPr lang="ru-RU" sz="1800" dirty="0" smtClean="0"/>
              <a:t>поколениями. </a:t>
            </a:r>
          </a:p>
          <a:p>
            <a:pPr algn="just">
              <a:spcBef>
                <a:spcPts val="500"/>
              </a:spcBef>
            </a:pPr>
            <a:r>
              <a:rPr lang="ru-RU" sz="1800" dirty="0" smtClean="0"/>
              <a:t>	На </a:t>
            </a:r>
            <a:r>
              <a:rPr lang="ru-RU" sz="1800" dirty="0"/>
              <a:t>этой земле было особое место – хранилище памяти о тех людях, которые некогда тоже охраняли родную землю и всех ее обитателей. И решили человечки посетить то славное место, да увидеть воочию на портретах старых, тех людей отважных, которые стали символом мужества и стойкости. Они отправились в «святилище муз» (музей), где хранились воспоминания о героических подвигах, о любви к Родине и о том, как важно помнить свою </a:t>
            </a:r>
            <a:r>
              <a:rPr lang="ru-RU" sz="1800" dirty="0" smtClean="0"/>
              <a:t>историю. В </a:t>
            </a:r>
            <a:r>
              <a:rPr lang="ru-RU" sz="1800" dirty="0"/>
              <a:t>«святилище муз» они узнали о великих сражениях, о дружбе и единстве, о том, как каждый из них может стать защитником Отечества, сохраняя в своем сердце </a:t>
            </a:r>
            <a:r>
              <a:rPr lang="ru-RU" sz="1800" dirty="0" smtClean="0"/>
              <a:t>память. И </a:t>
            </a:r>
            <a:r>
              <a:rPr lang="ru-RU" sz="1800" dirty="0"/>
              <a:t>захотелось человечкам продолжить славный путь этих самоотверженных людей. Слышали они, что в местах тех есть застава </a:t>
            </a:r>
            <a:r>
              <a:rPr lang="ru-RU" sz="1800" dirty="0" smtClean="0"/>
              <a:t>Велижанская</a:t>
            </a:r>
            <a:r>
              <a:rPr lang="ru-RU" sz="1800" dirty="0"/>
              <a:t>. В сердцах их разгорелось желание стать частью этой великой истории, вписать свои имена в летопись защитников родной </a:t>
            </a:r>
            <a:r>
              <a:rPr lang="ru-RU" sz="1800" dirty="0" smtClean="0"/>
              <a:t>земли. Собравшись </a:t>
            </a:r>
            <a:r>
              <a:rPr lang="ru-RU" sz="1800" dirty="0"/>
              <a:t>с мыслями, они представили себе, как встают в строй с другими бойцами, как звучит команда «Вперёд!» и как они, плечом к плечу, идут навстречу новым вызовам. Взвод, в который они мечтали вступить, был известен своей храбростью и сплочённостью. </a:t>
            </a:r>
            <a:r>
              <a:rPr lang="ru-RU" sz="1800" dirty="0" smtClean="0"/>
              <a:t>С </a:t>
            </a:r>
            <a:r>
              <a:rPr lang="ru-RU" sz="1800" dirty="0"/>
              <a:t>каждым днём их решимость крепла. </a:t>
            </a:r>
            <a:r>
              <a:rPr lang="ru-RU" sz="1800" dirty="0" smtClean="0"/>
              <a:t>Они </a:t>
            </a:r>
            <a:r>
              <a:rPr lang="ru-RU" sz="1800" dirty="0"/>
              <a:t>готовы были учиться, тренироваться и преодолевать трудности, чтобы стать частью этой великой традиции. </a:t>
            </a:r>
          </a:p>
          <a:p>
            <a:pPr algn="just">
              <a:spcBef>
                <a:spcPts val="500"/>
              </a:spcBef>
            </a:pPr>
            <a:r>
              <a:rPr lang="ru-RU" sz="1800" dirty="0" smtClean="0"/>
              <a:t>	Так </a:t>
            </a:r>
            <a:r>
              <a:rPr lang="ru-RU" sz="1800" dirty="0"/>
              <a:t>началась история о юных защитниках Родины, которые решили стать Героями нашего времени…</a:t>
            </a:r>
          </a:p>
        </p:txBody>
      </p:sp>
    </p:spTree>
    <p:extLst>
      <p:ext uri="{BB962C8B-B14F-4D97-AF65-F5344CB8AC3E}">
        <p14:creationId xmlns:p14="http://schemas.microsoft.com/office/powerpoint/2010/main" val="308979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0411" cy="6922008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14272" y="1023430"/>
            <a:ext cx="9144000" cy="53105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Ожидаемый результат:</a:t>
            </a:r>
            <a:endParaRPr lang="ru-RU" sz="2800" b="1" dirty="0"/>
          </a:p>
        </p:txBody>
      </p:sp>
      <p:sp>
        <p:nvSpPr>
          <p:cNvPr id="7" name="Подзаголовок 5"/>
          <p:cNvSpPr txBox="1">
            <a:spLocks/>
          </p:cNvSpPr>
          <p:nvPr/>
        </p:nvSpPr>
        <p:spPr>
          <a:xfrm>
            <a:off x="1830384" y="1719072"/>
            <a:ext cx="8549640" cy="4288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• </a:t>
            </a:r>
            <a:r>
              <a:rPr lang="ru-RU" dirty="0" smtClean="0"/>
              <a:t>Развитие организаторских, лидерских и коммуникативных способностей детей;</a:t>
            </a:r>
          </a:p>
          <a:p>
            <a:r>
              <a:rPr lang="ru-RU" b="1" dirty="0" smtClean="0"/>
              <a:t>• </a:t>
            </a:r>
            <a:r>
              <a:rPr lang="ru-RU" dirty="0" smtClean="0"/>
              <a:t>Участие в совместных мероприятиях различного уровня;</a:t>
            </a:r>
          </a:p>
          <a:p>
            <a:r>
              <a:rPr lang="ru-RU" b="1" dirty="0" smtClean="0"/>
              <a:t>• </a:t>
            </a:r>
            <a:r>
              <a:rPr lang="ru-RU" dirty="0" smtClean="0"/>
              <a:t>Удовлетворение потребности в активном отдыхе;</a:t>
            </a:r>
          </a:p>
          <a:p>
            <a:r>
              <a:rPr lang="ru-RU" b="1" dirty="0" smtClean="0"/>
              <a:t>• </a:t>
            </a:r>
            <a:r>
              <a:rPr lang="ru-RU" dirty="0" smtClean="0"/>
              <a:t>Укрепление здоровья детей; </a:t>
            </a:r>
          </a:p>
          <a:p>
            <a:r>
              <a:rPr lang="ru-RU" b="1" dirty="0" smtClean="0"/>
              <a:t>• </a:t>
            </a:r>
            <a:r>
              <a:rPr lang="ru-RU" dirty="0" smtClean="0"/>
              <a:t>Углубление знаний о героях Тюменской области, через изучение истории ВОВ</a:t>
            </a:r>
          </a:p>
          <a:p>
            <a:r>
              <a:rPr lang="ru-RU" b="1" dirty="0" smtClean="0"/>
              <a:t>• </a:t>
            </a:r>
            <a:r>
              <a:rPr lang="ru-RU" dirty="0" smtClean="0"/>
              <a:t>Формирование чувства патриотизма, через уважительное отношение к исторической памяти своего народа и любовь к Отечеству.</a:t>
            </a:r>
          </a:p>
          <a:p>
            <a:r>
              <a:rPr lang="ru-RU" b="1" dirty="0" smtClean="0"/>
              <a:t>• </a:t>
            </a:r>
            <a:r>
              <a:rPr lang="ru-RU" dirty="0" smtClean="0"/>
              <a:t>Пополнить общее представление у молодого поколения об истории защитников Отечества.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024" y="4462272"/>
            <a:ext cx="1640644" cy="245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6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647</Words>
  <Application>Microsoft Office PowerPoint</Application>
  <PresentationFormat>Широкоэкранный</PresentationFormat>
  <Paragraphs>69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User</cp:lastModifiedBy>
  <cp:revision>21</cp:revision>
  <dcterms:created xsi:type="dcterms:W3CDTF">2025-04-09T04:15:35Z</dcterms:created>
  <dcterms:modified xsi:type="dcterms:W3CDTF">2025-05-14T04:22:36Z</dcterms:modified>
</cp:coreProperties>
</file>