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3" r:id="rId2"/>
    <p:sldId id="270" r:id="rId3"/>
    <p:sldId id="257" r:id="rId4"/>
    <p:sldId id="258" r:id="rId5"/>
    <p:sldId id="268" r:id="rId6"/>
    <p:sldId id="274" r:id="rId7"/>
    <p:sldId id="275" r:id="rId8"/>
    <p:sldId id="260" r:id="rId9"/>
    <p:sldId id="261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5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60" autoAdjust="0"/>
  </p:normalViewPr>
  <p:slideViewPr>
    <p:cSldViewPr>
      <p:cViewPr varScale="1">
        <p:scale>
          <a:sx n="73" d="100"/>
          <a:sy n="73" d="100"/>
        </p:scale>
        <p:origin x="10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B9CF8-C119-4AC6-8B66-0587DF7A0A95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3172F-F83A-4285-89B0-A8EB5474E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3172F-F83A-4285-89B0-A8EB5474EE8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4294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71800" y="404664"/>
            <a:ext cx="60486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dirty="0" err="1">
                <a:latin typeface="Cambria" panose="02040503050406030204" pitchFamily="18" charset="0"/>
              </a:rPr>
              <a:t>Тюневский</a:t>
            </a:r>
            <a:r>
              <a:rPr lang="ru-RU" sz="2900" b="1" dirty="0">
                <a:latin typeface="Cambria" panose="02040503050406030204" pitchFamily="18" charset="0"/>
              </a:rPr>
              <a:t> детский сад, структурное подразделение МАОУ «</a:t>
            </a:r>
            <a:r>
              <a:rPr lang="ru-RU" sz="2900" b="1" dirty="0" err="1">
                <a:latin typeface="Cambria" panose="02040503050406030204" pitchFamily="18" charset="0"/>
              </a:rPr>
              <a:t>Велижанская</a:t>
            </a:r>
            <a:r>
              <a:rPr lang="ru-RU" sz="2900" b="1" dirty="0">
                <a:latin typeface="Cambria" panose="02040503050406030204" pitchFamily="18" charset="0"/>
              </a:rPr>
              <a:t> СОШ»</a:t>
            </a:r>
            <a:endParaRPr lang="ru-RU" sz="1000" b="1" dirty="0"/>
          </a:p>
          <a:p>
            <a:pPr algn="ctr"/>
            <a:endParaRPr lang="ru-RU" b="1" dirty="0"/>
          </a:p>
          <a:p>
            <a:pPr algn="ctr"/>
            <a:r>
              <a:rPr lang="ru-RU" sz="2900" b="1" dirty="0">
                <a:latin typeface="Cambria" panose="02040503050406030204" pitchFamily="18" charset="0"/>
              </a:rPr>
              <a:t>Марафон мероприятий, посвященных 75-летию Победы в Великой Отечественной войне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05064"/>
            <a:ext cx="6419826" cy="2667744"/>
          </a:xfrm>
          <a:prstGeom prst="rect">
            <a:avLst/>
          </a:prstGeom>
        </p:spPr>
      </p:pic>
      <p:pic>
        <p:nvPicPr>
          <p:cNvPr id="17" name="Лев Лещенко - День Побед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0872" y="5851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18703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280"/>
            <a:ext cx="9144000" cy="6480720"/>
          </a:xfrm>
          <a:prstGeom prst="rect">
            <a:avLst/>
          </a:prstGeom>
        </p:spPr>
      </p:pic>
      <p:pic>
        <p:nvPicPr>
          <p:cNvPr id="3" name="Picture 3" descr="D:\В ВК\САД ПАМЯТИ\Аксарин Ром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6"/>
            <a:ext cx="2520280" cy="32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В ВК\САД ПАМЯТИ\Анастасия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10" y="2023942"/>
            <a:ext cx="2304764" cy="31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В ВК\САД ПАМЯТИ\Девяткова Катя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42" y="3141979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5710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376266"/>
            <a:ext cx="9141064" cy="6480720"/>
          </a:xfrm>
          <a:prstGeom prst="rect">
            <a:avLst/>
          </a:prstGeom>
        </p:spPr>
      </p:pic>
      <p:pic>
        <p:nvPicPr>
          <p:cNvPr id="4" name="Picture 3" descr="D:\В ВК\САД ПАМЯТИ\Дуня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91" y="1864093"/>
            <a:ext cx="2628800" cy="35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Ки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415" y="2492896"/>
            <a:ext cx="281606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В ВК\САД ПАМЯТИ\Маргарита Алексеев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05" y="1124746"/>
            <a:ext cx="2376264" cy="31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3795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288"/>
            <a:ext cx="9144000" cy="6408712"/>
          </a:xfrm>
          <a:prstGeom prst="rect">
            <a:avLst/>
          </a:prstGeom>
        </p:spPr>
      </p:pic>
      <p:pic>
        <p:nvPicPr>
          <p:cNvPr id="3" name="Picture 4" descr="D:\В ВК\САД ПАМЯТИ\Корсаков Костя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4"/>
            <a:ext cx="4536504" cy="34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В ВК\САД ПАМЯТИ\Попов Илья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3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117923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438"/>
            <a:ext cx="9144000" cy="63875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7" y="1340768"/>
            <a:ext cx="2668500" cy="36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65" y="2204864"/>
            <a:ext cx="2668500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24" y="3068760"/>
            <a:ext cx="26685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0244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24" y="0"/>
            <a:ext cx="6818755" cy="6858000"/>
          </a:xfrm>
          <a:prstGeom prst="rect">
            <a:avLst/>
          </a:prstGeom>
        </p:spPr>
      </p:pic>
      <p:pic>
        <p:nvPicPr>
          <p:cNvPr id="8" name="Picture 3" descr="D:\В ВК\Я ПОМНЮ Я ГОРЖУСЬ поделки\Ро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4" y="2348880"/>
            <a:ext cx="586865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4432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24" y="0"/>
            <a:ext cx="6818755" cy="6858000"/>
          </a:xfrm>
          <a:prstGeom prst="rect">
            <a:avLst/>
          </a:prstGeom>
        </p:spPr>
      </p:pic>
      <p:pic>
        <p:nvPicPr>
          <p:cNvPr id="3" name="Picture 4" descr="D:\В ВК\Я ПОМНЮ Я ГОРЖУСЬ поделки\Степ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73" y="2348880"/>
            <a:ext cx="588665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27997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24" y="0"/>
            <a:ext cx="681875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22267"/>
            <a:ext cx="4074853" cy="4027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270401"/>
            <a:ext cx="2138900" cy="41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9692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24" y="0"/>
            <a:ext cx="6818755" cy="6858000"/>
          </a:xfrm>
          <a:prstGeom prst="rect">
            <a:avLst/>
          </a:prstGeom>
        </p:spPr>
      </p:pic>
      <p:pic>
        <p:nvPicPr>
          <p:cNvPr id="3" name="Picture 2" descr="C:\Users\User\Desktop\20200508_094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68" y="2348880"/>
            <a:ext cx="5832649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63117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" y="6261175"/>
            <a:ext cx="9140552" cy="5968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2755900"/>
          </a:xfrm>
          <a:prstGeom prst="rect">
            <a:avLst/>
          </a:prstGeom>
        </p:spPr>
      </p:pic>
      <p:pic>
        <p:nvPicPr>
          <p:cNvPr id="16" name="Picture 3" descr="C:\Users\User\Desktop\20200508_092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34888" y="3026816"/>
            <a:ext cx="44371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User\Desktop\20200508_0931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1193" y="2954808"/>
            <a:ext cx="443711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376459" y="3058995"/>
            <a:ext cx="273900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i="1" dirty="0" smtClean="0">
                <a:latin typeface="Cambria" panose="02040503050406030204" pitchFamily="18" charset="0"/>
              </a:rPr>
              <a:t>#</a:t>
            </a:r>
            <a:r>
              <a:rPr lang="ru-RU" sz="2900" i="1" dirty="0" err="1" smtClean="0">
                <a:latin typeface="Cambria" panose="02040503050406030204" pitchFamily="18" charset="0"/>
              </a:rPr>
              <a:t>Тюневский</a:t>
            </a:r>
            <a:endParaRPr lang="ru-RU" sz="2900" i="1" dirty="0" smtClean="0">
              <a:latin typeface="Cambria" panose="02040503050406030204" pitchFamily="18" charset="0"/>
            </a:endParaRPr>
          </a:p>
          <a:p>
            <a:pPr algn="ctr"/>
            <a:r>
              <a:rPr lang="ru-RU" sz="2900" i="1" dirty="0">
                <a:latin typeface="Cambria" panose="02040503050406030204" pitchFamily="18" charset="0"/>
              </a:rPr>
              <a:t>д</a:t>
            </a:r>
            <a:r>
              <a:rPr lang="ru-RU" sz="2900" i="1" dirty="0" smtClean="0">
                <a:latin typeface="Cambria" panose="02040503050406030204" pitchFamily="18" charset="0"/>
              </a:rPr>
              <a:t>етский сад,</a:t>
            </a:r>
          </a:p>
          <a:p>
            <a:pPr algn="ctr"/>
            <a:r>
              <a:rPr lang="ru-RU" sz="2900" i="1" dirty="0" smtClean="0">
                <a:latin typeface="Cambria" panose="02040503050406030204" pitchFamily="18" charset="0"/>
              </a:rPr>
              <a:t>структурное</a:t>
            </a:r>
          </a:p>
          <a:p>
            <a:pPr algn="ctr"/>
            <a:r>
              <a:rPr lang="ru-RU" sz="2900" i="1" dirty="0" smtClean="0">
                <a:latin typeface="Cambria" panose="02040503050406030204" pitchFamily="18" charset="0"/>
              </a:rPr>
              <a:t>подразделение        МАОУ «</a:t>
            </a:r>
            <a:r>
              <a:rPr lang="ru-RU" sz="2900" i="1" dirty="0" err="1" smtClean="0">
                <a:latin typeface="Cambria" panose="02040503050406030204" pitchFamily="18" charset="0"/>
              </a:rPr>
              <a:t>Велижанская</a:t>
            </a:r>
            <a:r>
              <a:rPr lang="ru-RU" sz="2900" i="1" dirty="0" smtClean="0">
                <a:latin typeface="Cambria" panose="02040503050406030204" pitchFamily="18" charset="0"/>
              </a:rPr>
              <a:t> СОШ»</a:t>
            </a:r>
          </a:p>
          <a:p>
            <a:endParaRPr lang="ru-RU" sz="29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152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2320" cy="68790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31232" y="3318570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#</a:t>
            </a:r>
            <a:r>
              <a:rPr lang="ru-RU" sz="2800" dirty="0" err="1" smtClean="0">
                <a:solidFill>
                  <a:srgbClr val="0070C0"/>
                </a:solidFill>
              </a:rPr>
              <a:t>ЭтотДеньПобеды</a:t>
            </a:r>
            <a:endParaRPr lang="ru-RU" sz="2800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#</a:t>
            </a:r>
            <a:r>
              <a:rPr lang="ru-RU" sz="2800" dirty="0" err="1" smtClean="0">
                <a:solidFill>
                  <a:srgbClr val="0070C0"/>
                </a:solidFill>
              </a:rPr>
              <a:t>МыВместе#ОкнаПобеды#патриотизм</a:t>
            </a:r>
            <a:endParaRPr lang="ru-RU" sz="2800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#75летПобеды#РисуемПобеду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#СпасибоЗаМир#СадПамяти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#</a:t>
            </a:r>
            <a:r>
              <a:rPr lang="ru-RU" sz="2800" dirty="0" err="1" smtClean="0">
                <a:solidFill>
                  <a:srgbClr val="0070C0"/>
                </a:solidFill>
              </a:rPr>
              <a:t>СадПамятиДома#ЗнатьЧтобыПомнить</a:t>
            </a:r>
            <a:endParaRPr lang="ru-RU" sz="2800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#</a:t>
            </a:r>
            <a:r>
              <a:rPr lang="ru-RU" sz="2800" dirty="0" err="1" smtClean="0">
                <a:solidFill>
                  <a:srgbClr val="0070C0"/>
                </a:solidFill>
              </a:rPr>
              <a:t>НаследникиПобеды#ГодПамяти_и_Славы</a:t>
            </a:r>
            <a:endParaRPr lang="ru-RU" sz="2800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#</a:t>
            </a:r>
            <a:r>
              <a:rPr lang="ru-RU" sz="2800" dirty="0" err="1" smtClean="0">
                <a:solidFill>
                  <a:srgbClr val="0070C0"/>
                </a:solidFill>
              </a:rPr>
              <a:t>ТюневскийДетскийСад</a:t>
            </a:r>
            <a:endParaRPr lang="ru-RU" sz="2800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#Нижнетавдинскийрайон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52328" y="548680"/>
            <a:ext cx="5345832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dirty="0" err="1">
                <a:latin typeface="Cambria" panose="02040503050406030204" pitchFamily="18" charset="0"/>
              </a:rPr>
              <a:t>Тюневский</a:t>
            </a:r>
            <a:r>
              <a:rPr lang="ru-RU" sz="2900" b="1" dirty="0">
                <a:latin typeface="Cambria" panose="02040503050406030204" pitchFamily="18" charset="0"/>
              </a:rPr>
              <a:t> детский сад, структурное подразделение МАОУ «</a:t>
            </a:r>
            <a:r>
              <a:rPr lang="ru-RU" sz="2900" b="1" dirty="0" err="1">
                <a:latin typeface="Cambria" panose="02040503050406030204" pitchFamily="18" charset="0"/>
              </a:rPr>
              <a:t>Велижанская</a:t>
            </a:r>
            <a:r>
              <a:rPr lang="ru-RU" sz="2900" b="1" dirty="0">
                <a:latin typeface="Cambria" panose="02040503050406030204" pitchFamily="18" charset="0"/>
              </a:rPr>
              <a:t> СОШ»</a:t>
            </a:r>
            <a:endParaRPr lang="ru-RU" sz="29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52" y="1958777"/>
            <a:ext cx="6552728" cy="133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7050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stol.com.ua/download.php?img=201405/1920x1080/nastol.com.ua-97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В ВК\Я ПОМНЮ Я ГОРЖУСЬ поделки\Бабкина Дарья рисунок к 9 м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61" y="157858"/>
            <a:ext cx="208823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В ВК\Я ПОМНЮ Я ГОРЖУСЬ поделки\Гибер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00" y="154572"/>
            <a:ext cx="1964820" cy="288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В ВК\Я ПОМНЮ Я ГОРЖУСЬ поделки\Мезенце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85" y="127860"/>
            <a:ext cx="2120430" cy="291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В ВК\Я ПОМНЮ Я ГОРЖУСЬ поделки\Меньков Михаил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66" y="3286613"/>
            <a:ext cx="2029308" cy="295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В ВК\Я ПОМНЮ Я ГОРЖУСЬ поделки\подг.г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02" y="3286611"/>
            <a:ext cx="2205245" cy="294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42005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stol.com.ua/download.php?img=201405/1920x1080/nastol.com.ua-97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D:\В ВК\БЕССМЕРТНЫЙ ПОЛК\Анисимова Анастасия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9614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В ВК\БЕССМЕРТНЫЙ ПОЛК\Анисимова Анастасия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6409"/>
            <a:ext cx="2355860" cy="314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В ВК\БЕССМЕРТНЫЙ ПОЛК\Анисимова Анастасия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80" y="188602"/>
            <a:ext cx="2684700" cy="311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В ВК\БЕССМЕРТНЫЙ ПОЛК\Корсаков Костя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28" y="3429000"/>
            <a:ext cx="3872832" cy="281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0673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stol.com.ua/download.php?img=201405/1920x1080/nastol.com.ua-97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В ВК\БЕССМЕРТНЫЙ ПОЛК\Дуня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0" y="2696231"/>
            <a:ext cx="270000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В ВК\БЕССМЕРТНЫЙ ПОЛК\Кочев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42" y="1617314"/>
            <a:ext cx="2426934" cy="305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828" y="225838"/>
            <a:ext cx="2506390" cy="27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0673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stol.com.ua/download.php?img=201405/1920x1080/nastol.com.ua-97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В ВК\Бабкин Кирилл с хештег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2"/>
            <a:ext cx="4248472" cy="590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87221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"/>
            <a:ext cx="9149548" cy="6853844"/>
          </a:xfrm>
          <a:prstGeom prst="rect">
            <a:avLst/>
          </a:prstGeom>
        </p:spPr>
      </p:pic>
      <p:pic>
        <p:nvPicPr>
          <p:cNvPr id="8" name="Picture 3" descr="D:\В ВК\Окна Победы\Девяткова Кат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255706" cy="518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50" y="4140723"/>
            <a:ext cx="2919019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8232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9" y="-1"/>
            <a:ext cx="9149549" cy="6853843"/>
          </a:xfrm>
          <a:prstGeom prst="rect">
            <a:avLst/>
          </a:prstGeom>
        </p:spPr>
      </p:pic>
      <p:pic>
        <p:nvPicPr>
          <p:cNvPr id="3" name="Picture 4" descr="D:\В ВК\Окна Победы\Аксарин Роман Окна Побед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1020"/>
            <a:ext cx="4176464" cy="515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149080"/>
            <a:ext cx="3817528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48100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В ВК\ОкнаПобедыСемьяБабкины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6135553"/>
            <a:ext cx="576064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chemeClr val="bg1"/>
                </a:solidFill>
                <a:latin typeface="Cambria" panose="02040503050406030204" pitchFamily="18" charset="0"/>
              </a:rPr>
              <a:t>#</a:t>
            </a:r>
            <a:r>
              <a:rPr lang="ru-RU" sz="29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ОкнаПобеды_семьяБабкиных</a:t>
            </a:r>
            <a:endParaRPr lang="ru-RU" sz="29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698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User\Desktop\Окно Побе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260648"/>
            <a:ext cx="864095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698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63</Words>
  <Application>Microsoft Office PowerPoint</Application>
  <PresentationFormat>Экран (4:3)</PresentationFormat>
  <Paragraphs>19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Николай</cp:lastModifiedBy>
  <cp:revision>47</cp:revision>
  <dcterms:created xsi:type="dcterms:W3CDTF">2020-05-08T04:47:24Z</dcterms:created>
  <dcterms:modified xsi:type="dcterms:W3CDTF">2020-05-09T10:25:03Z</dcterms:modified>
</cp:coreProperties>
</file>