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73" r:id="rId2"/>
    <p:sldId id="270" r:id="rId3"/>
    <p:sldId id="257" r:id="rId4"/>
    <p:sldId id="258" r:id="rId5"/>
    <p:sldId id="268" r:id="rId6"/>
    <p:sldId id="274" r:id="rId7"/>
    <p:sldId id="275" r:id="rId8"/>
    <p:sldId id="260" r:id="rId9"/>
    <p:sldId id="261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83" r:id="rId18"/>
    <p:sldId id="285" r:id="rId19"/>
    <p:sldId id="28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060" autoAdjust="0"/>
  </p:normalViewPr>
  <p:slideViewPr>
    <p:cSldViewPr>
      <p:cViewPr varScale="1">
        <p:scale>
          <a:sx n="73" d="100"/>
          <a:sy n="73" d="100"/>
        </p:scale>
        <p:origin x="107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4B9CF8-C119-4AC6-8B66-0587DF7A0A95}" type="datetimeFigureOut">
              <a:rPr lang="ru-RU" smtClean="0"/>
              <a:t>09.05.2020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03172F-F83A-4285-89B0-A8EB5474EE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36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3172F-F83A-4285-89B0-A8EB5474EE8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2242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3000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3000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300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3000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3000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3000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3000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3000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3000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3000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3000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3000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jp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742949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771800" y="404664"/>
            <a:ext cx="6048672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900" b="1" dirty="0" err="1">
                <a:latin typeface="Cambria" panose="02040503050406030204" pitchFamily="18" charset="0"/>
              </a:rPr>
              <a:t>Тюневский</a:t>
            </a:r>
            <a:r>
              <a:rPr lang="ru-RU" sz="2900" b="1" dirty="0">
                <a:latin typeface="Cambria" panose="02040503050406030204" pitchFamily="18" charset="0"/>
              </a:rPr>
              <a:t> детский сад, структурное подразделение МАОУ «</a:t>
            </a:r>
            <a:r>
              <a:rPr lang="ru-RU" sz="2900" b="1" dirty="0" err="1">
                <a:latin typeface="Cambria" panose="02040503050406030204" pitchFamily="18" charset="0"/>
              </a:rPr>
              <a:t>Велижанская</a:t>
            </a:r>
            <a:r>
              <a:rPr lang="ru-RU" sz="2900" b="1" dirty="0">
                <a:latin typeface="Cambria" panose="02040503050406030204" pitchFamily="18" charset="0"/>
              </a:rPr>
              <a:t> СОШ»</a:t>
            </a:r>
            <a:endParaRPr lang="ru-RU" sz="1000" b="1" dirty="0"/>
          </a:p>
          <a:p>
            <a:pPr algn="ctr"/>
            <a:endParaRPr lang="ru-RU" b="1" dirty="0"/>
          </a:p>
          <a:p>
            <a:pPr algn="ctr"/>
            <a:r>
              <a:rPr lang="ru-RU" sz="2900" b="1" dirty="0">
                <a:latin typeface="Cambria" panose="02040503050406030204" pitchFamily="18" charset="0"/>
              </a:rPr>
              <a:t>Марафон мероприятий, посвященных 75-летию Победы в Великой Отечественной войне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4005064"/>
            <a:ext cx="6419826" cy="2667744"/>
          </a:xfrm>
          <a:prstGeom prst="rect">
            <a:avLst/>
          </a:prstGeom>
        </p:spPr>
      </p:pic>
      <p:pic>
        <p:nvPicPr>
          <p:cNvPr id="17" name="Лев Лещенко - День Победы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210872" y="58510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718703"/>
      </p:ext>
    </p:extLst>
  </p:cSld>
  <p:clrMapOvr>
    <a:masterClrMapping/>
  </p:clrMapOvr>
  <p:transition spd="slow" advClick="0" advTm="3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7280"/>
            <a:ext cx="9144000" cy="6480720"/>
          </a:xfrm>
          <a:prstGeom prst="rect">
            <a:avLst/>
          </a:prstGeom>
        </p:spPr>
      </p:pic>
      <p:pic>
        <p:nvPicPr>
          <p:cNvPr id="3" name="Picture 3" descr="D:\В ВК\САД ПАМЯТИ\Аксарин Рома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484786"/>
            <a:ext cx="2520280" cy="3205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D:\В ВК\САД ПАМЯТИ\Анастасия 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210" y="2023942"/>
            <a:ext cx="2304764" cy="3187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:\В ВК\САД ПАМЯТИ\Девяткова Катя 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1742" y="3141979"/>
            <a:ext cx="2322258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9157106"/>
      </p:ext>
    </p:extLst>
  </p:cSld>
  <p:clrMapOvr>
    <a:masterClrMapping/>
  </p:clrMapOvr>
  <p:transition spd="slow" advClick="0" advTm="3000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" y="376266"/>
            <a:ext cx="9141064" cy="6480720"/>
          </a:xfrm>
          <a:prstGeom prst="rect">
            <a:avLst/>
          </a:prstGeom>
        </p:spPr>
      </p:pic>
      <p:pic>
        <p:nvPicPr>
          <p:cNvPr id="4" name="Picture 3" descr="D:\В ВК\САД ПАМЯТИ\Дуняш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0191" y="1864093"/>
            <a:ext cx="2628800" cy="3505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User\Desktop\Кира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415" y="2492896"/>
            <a:ext cx="2816067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В ВК\САД ПАМЯТИ\Маргарита Алексеевна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505" y="1124746"/>
            <a:ext cx="2376264" cy="3111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5437954"/>
      </p:ext>
    </p:extLst>
  </p:cSld>
  <p:clrMapOvr>
    <a:masterClrMapping/>
  </p:clrMapOvr>
  <p:transition spd="slow" advClick="0" advTm="3000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9288"/>
            <a:ext cx="9144000" cy="6408712"/>
          </a:xfrm>
          <a:prstGeom prst="rect">
            <a:avLst/>
          </a:prstGeom>
        </p:spPr>
      </p:pic>
      <p:pic>
        <p:nvPicPr>
          <p:cNvPr id="3" name="Picture 4" descr="D:\В ВК\САД ПАМЯТИ\Корсаков Костя 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996954"/>
            <a:ext cx="4536504" cy="3489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D:\В ВК\САД ПАМЯТИ\Попов Илья 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196753"/>
            <a:ext cx="2880320" cy="3840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3117923"/>
      </p:ext>
    </p:extLst>
  </p:cSld>
  <p:clrMapOvr>
    <a:masterClrMapping/>
  </p:clrMapOvr>
  <p:transition spd="slow" advClick="0" advTm="3000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438"/>
            <a:ext cx="9144000" cy="638756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107" y="1340768"/>
            <a:ext cx="2668500" cy="360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765" y="2204864"/>
            <a:ext cx="2668500" cy="3600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424" y="3068760"/>
            <a:ext cx="26685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102442"/>
      </p:ext>
    </p:extLst>
  </p:cSld>
  <p:clrMapOvr>
    <a:masterClrMapping/>
  </p:clrMapOvr>
  <p:transition spd="slow" advClick="0" advTm="3000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624" y="0"/>
            <a:ext cx="6818755" cy="6858000"/>
          </a:xfrm>
          <a:prstGeom prst="rect">
            <a:avLst/>
          </a:prstGeom>
        </p:spPr>
      </p:pic>
      <p:pic>
        <p:nvPicPr>
          <p:cNvPr id="8" name="Picture 3" descr="D:\В ВК\Я ПОМНЮ Я ГОРЖУСЬ поделки\Ром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4" y="2348880"/>
            <a:ext cx="5868651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344328"/>
      </p:ext>
    </p:extLst>
  </p:cSld>
  <p:clrMapOvr>
    <a:masterClrMapping/>
  </p:clrMapOvr>
  <p:transition spd="slow" advClick="0" advTm="3000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624" y="0"/>
            <a:ext cx="6818755" cy="6858000"/>
          </a:xfrm>
          <a:prstGeom prst="rect">
            <a:avLst/>
          </a:prstGeom>
        </p:spPr>
      </p:pic>
      <p:pic>
        <p:nvPicPr>
          <p:cNvPr id="3" name="Picture 4" descr="D:\В ВК\Я ПОМНЮ Я ГОРЖУСЬ поделки\Степ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673" y="2348880"/>
            <a:ext cx="5886652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8279979"/>
      </p:ext>
    </p:extLst>
  </p:cSld>
  <p:clrMapOvr>
    <a:masterClrMapping/>
  </p:clrMapOvr>
  <p:transition spd="slow" advClick="0" advTm="3000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624" y="0"/>
            <a:ext cx="6818755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2322267"/>
            <a:ext cx="4074853" cy="40273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7664" y="2270401"/>
            <a:ext cx="2138900" cy="4131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696922"/>
      </p:ext>
    </p:extLst>
  </p:cSld>
  <p:clrMapOvr>
    <a:masterClrMapping/>
  </p:clrMapOvr>
  <p:transition spd="slow" advClick="0" advTm="3000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624" y="0"/>
            <a:ext cx="6818755" cy="6858000"/>
          </a:xfrm>
          <a:prstGeom prst="rect">
            <a:avLst/>
          </a:prstGeom>
        </p:spPr>
      </p:pic>
      <p:pic>
        <p:nvPicPr>
          <p:cNvPr id="3" name="Picture 2" descr="C:\Users\User\Desktop\20200508_0947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68" y="2348880"/>
            <a:ext cx="5832649" cy="3960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1631177"/>
      </p:ext>
    </p:extLst>
  </p:cSld>
  <p:clrMapOvr>
    <a:masterClrMapping/>
  </p:clrMapOvr>
  <p:transition spd="slow" advClick="0" advTm="3000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8" y="6261175"/>
            <a:ext cx="9140552" cy="59682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" y="0"/>
            <a:ext cx="9140552" cy="2755900"/>
          </a:xfrm>
          <a:prstGeom prst="rect">
            <a:avLst/>
          </a:prstGeom>
        </p:spPr>
      </p:pic>
      <p:pic>
        <p:nvPicPr>
          <p:cNvPr id="16" name="Picture 3" descr="C:\Users\User\Desktop\20200508_0929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634888" y="3026816"/>
            <a:ext cx="4437112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User\Desktop\20200508_09314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581193" y="2954808"/>
            <a:ext cx="4437112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6376459" y="3058995"/>
            <a:ext cx="2739002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900" i="1" dirty="0" smtClean="0">
                <a:latin typeface="Cambria" panose="02040503050406030204" pitchFamily="18" charset="0"/>
              </a:rPr>
              <a:t>#</a:t>
            </a:r>
            <a:r>
              <a:rPr lang="ru-RU" sz="2900" i="1" dirty="0" err="1" smtClean="0">
                <a:latin typeface="Cambria" panose="02040503050406030204" pitchFamily="18" charset="0"/>
              </a:rPr>
              <a:t>Тюневский</a:t>
            </a:r>
            <a:endParaRPr lang="ru-RU" sz="2900" i="1" dirty="0" smtClean="0">
              <a:latin typeface="Cambria" panose="02040503050406030204" pitchFamily="18" charset="0"/>
            </a:endParaRPr>
          </a:p>
          <a:p>
            <a:pPr algn="ctr"/>
            <a:r>
              <a:rPr lang="ru-RU" sz="2900" i="1" dirty="0">
                <a:latin typeface="Cambria" panose="02040503050406030204" pitchFamily="18" charset="0"/>
              </a:rPr>
              <a:t>д</a:t>
            </a:r>
            <a:r>
              <a:rPr lang="ru-RU" sz="2900" i="1" dirty="0" smtClean="0">
                <a:latin typeface="Cambria" panose="02040503050406030204" pitchFamily="18" charset="0"/>
              </a:rPr>
              <a:t>етский сад,</a:t>
            </a:r>
          </a:p>
          <a:p>
            <a:pPr algn="ctr"/>
            <a:r>
              <a:rPr lang="ru-RU" sz="2900" i="1" dirty="0" smtClean="0">
                <a:latin typeface="Cambria" panose="02040503050406030204" pitchFamily="18" charset="0"/>
              </a:rPr>
              <a:t>структурное</a:t>
            </a:r>
          </a:p>
          <a:p>
            <a:pPr algn="ctr"/>
            <a:r>
              <a:rPr lang="ru-RU" sz="2900" i="1" dirty="0" smtClean="0">
                <a:latin typeface="Cambria" panose="02040503050406030204" pitchFamily="18" charset="0"/>
              </a:rPr>
              <a:t>подразделение        МАОУ «</a:t>
            </a:r>
            <a:r>
              <a:rPr lang="ru-RU" sz="2900" i="1" dirty="0" err="1" smtClean="0">
                <a:latin typeface="Cambria" panose="02040503050406030204" pitchFamily="18" charset="0"/>
              </a:rPr>
              <a:t>Велижанская</a:t>
            </a:r>
            <a:r>
              <a:rPr lang="ru-RU" sz="2900" i="1" dirty="0" smtClean="0">
                <a:latin typeface="Cambria" panose="02040503050406030204" pitchFamily="18" charset="0"/>
              </a:rPr>
              <a:t> СОШ»</a:t>
            </a:r>
          </a:p>
          <a:p>
            <a:endParaRPr lang="ru-RU" sz="29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101528"/>
      </p:ext>
    </p:extLst>
  </p:cSld>
  <p:clrMapOvr>
    <a:masterClrMapping/>
  </p:clrMapOvr>
  <p:transition spd="slow" advClick="0" advTm="3000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452320" cy="687906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31232" y="3318570"/>
            <a:ext cx="691276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70C0"/>
                </a:solidFill>
              </a:rPr>
              <a:t>#</a:t>
            </a:r>
            <a:r>
              <a:rPr lang="ru-RU" sz="2800" dirty="0" err="1" smtClean="0">
                <a:solidFill>
                  <a:srgbClr val="0070C0"/>
                </a:solidFill>
              </a:rPr>
              <a:t>ЭтотДеньПобеды</a:t>
            </a:r>
            <a:endParaRPr lang="ru-RU" sz="2800" dirty="0" smtClean="0">
              <a:solidFill>
                <a:srgbClr val="0070C0"/>
              </a:solidFill>
            </a:endParaRPr>
          </a:p>
          <a:p>
            <a:pPr algn="ctr"/>
            <a:r>
              <a:rPr lang="ru-RU" sz="2800" dirty="0" smtClean="0">
                <a:solidFill>
                  <a:srgbClr val="0070C0"/>
                </a:solidFill>
              </a:rPr>
              <a:t>#</a:t>
            </a:r>
            <a:r>
              <a:rPr lang="ru-RU" sz="2800" dirty="0" err="1" smtClean="0">
                <a:solidFill>
                  <a:srgbClr val="0070C0"/>
                </a:solidFill>
              </a:rPr>
              <a:t>МыВместе#ОкнаПобеды#патриотизм</a:t>
            </a:r>
            <a:endParaRPr lang="ru-RU" sz="2800" dirty="0" smtClean="0">
              <a:solidFill>
                <a:srgbClr val="0070C0"/>
              </a:solidFill>
            </a:endParaRPr>
          </a:p>
          <a:p>
            <a:pPr algn="ctr"/>
            <a:r>
              <a:rPr lang="ru-RU" sz="2800" dirty="0" smtClean="0">
                <a:solidFill>
                  <a:srgbClr val="0070C0"/>
                </a:solidFill>
              </a:rPr>
              <a:t>#75летПобеды#РисуемПобеду</a:t>
            </a:r>
          </a:p>
          <a:p>
            <a:pPr algn="ctr"/>
            <a:r>
              <a:rPr lang="ru-RU" sz="2800" dirty="0" smtClean="0">
                <a:solidFill>
                  <a:srgbClr val="0070C0"/>
                </a:solidFill>
              </a:rPr>
              <a:t>#СпасибоЗаМир#СадПамяти</a:t>
            </a:r>
          </a:p>
          <a:p>
            <a:pPr algn="ctr"/>
            <a:r>
              <a:rPr lang="ru-RU" sz="2800" dirty="0" smtClean="0">
                <a:solidFill>
                  <a:srgbClr val="0070C0"/>
                </a:solidFill>
              </a:rPr>
              <a:t>#</a:t>
            </a:r>
            <a:r>
              <a:rPr lang="ru-RU" sz="2800" dirty="0" err="1" smtClean="0">
                <a:solidFill>
                  <a:srgbClr val="0070C0"/>
                </a:solidFill>
              </a:rPr>
              <a:t>СадПамятиДома#ЗнатьЧтобыПомнить</a:t>
            </a:r>
            <a:endParaRPr lang="ru-RU" sz="2800" dirty="0" smtClean="0">
              <a:solidFill>
                <a:srgbClr val="0070C0"/>
              </a:solidFill>
            </a:endParaRPr>
          </a:p>
          <a:p>
            <a:pPr algn="ctr"/>
            <a:r>
              <a:rPr lang="ru-RU" sz="2800" dirty="0" smtClean="0">
                <a:solidFill>
                  <a:srgbClr val="0070C0"/>
                </a:solidFill>
              </a:rPr>
              <a:t>#</a:t>
            </a:r>
            <a:r>
              <a:rPr lang="ru-RU" sz="2800" dirty="0" err="1" smtClean="0">
                <a:solidFill>
                  <a:srgbClr val="0070C0"/>
                </a:solidFill>
              </a:rPr>
              <a:t>НаследникиПобеды#ГодПамяти_и_Славы</a:t>
            </a:r>
            <a:endParaRPr lang="ru-RU" sz="2800" dirty="0" smtClean="0">
              <a:solidFill>
                <a:srgbClr val="0070C0"/>
              </a:solidFill>
            </a:endParaRPr>
          </a:p>
          <a:p>
            <a:pPr algn="ctr"/>
            <a:r>
              <a:rPr lang="ru-RU" sz="2800" dirty="0" smtClean="0">
                <a:solidFill>
                  <a:srgbClr val="0070C0"/>
                </a:solidFill>
              </a:rPr>
              <a:t>#</a:t>
            </a:r>
            <a:r>
              <a:rPr lang="ru-RU" sz="2800" dirty="0" err="1" smtClean="0">
                <a:solidFill>
                  <a:srgbClr val="0070C0"/>
                </a:solidFill>
              </a:rPr>
              <a:t>ТюневскийДетскийСад</a:t>
            </a:r>
            <a:endParaRPr lang="ru-RU" sz="2800" dirty="0" smtClean="0">
              <a:solidFill>
                <a:srgbClr val="0070C0"/>
              </a:solidFill>
            </a:endParaRPr>
          </a:p>
          <a:p>
            <a:pPr algn="ctr"/>
            <a:r>
              <a:rPr lang="ru-RU" sz="2800" dirty="0" smtClean="0">
                <a:solidFill>
                  <a:srgbClr val="0070C0"/>
                </a:solidFill>
              </a:rPr>
              <a:t>#Нижнетавдинскийрайон 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52328" y="548680"/>
            <a:ext cx="5345832" cy="1431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900" b="1" dirty="0" err="1">
                <a:latin typeface="Cambria" panose="02040503050406030204" pitchFamily="18" charset="0"/>
              </a:rPr>
              <a:t>Тюневский</a:t>
            </a:r>
            <a:r>
              <a:rPr lang="ru-RU" sz="2900" b="1" dirty="0">
                <a:latin typeface="Cambria" panose="02040503050406030204" pitchFamily="18" charset="0"/>
              </a:rPr>
              <a:t> детский сад, структурное подразделение МАОУ «</a:t>
            </a:r>
            <a:r>
              <a:rPr lang="ru-RU" sz="2900" b="1" dirty="0" err="1">
                <a:latin typeface="Cambria" panose="02040503050406030204" pitchFamily="18" charset="0"/>
              </a:rPr>
              <a:t>Велижанская</a:t>
            </a:r>
            <a:r>
              <a:rPr lang="ru-RU" sz="2900" b="1" dirty="0">
                <a:latin typeface="Cambria" panose="02040503050406030204" pitchFamily="18" charset="0"/>
              </a:rPr>
              <a:t> СОШ»</a:t>
            </a:r>
            <a:endParaRPr lang="ru-RU" sz="2900" b="1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252" y="1958777"/>
            <a:ext cx="6552728" cy="1338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870506"/>
      </p:ext>
    </p:extLst>
  </p:cSld>
  <p:clrMapOvr>
    <a:masterClrMapping/>
  </p:clrMapOvr>
  <p:transition spd="slow" advClick="0" advTm="3000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nastol.com.ua/download.php?img=201405/1920x1080/nastol.com.ua-974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906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В ВК\Я ПОМНЮ Я ГОРЖУСЬ поделки\Бабкина Дарья рисунок к 9 ма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761" y="157858"/>
            <a:ext cx="2088232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В ВК\Я ПОМНЮ Я ГОРЖУСЬ поделки\Гиберт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7300" y="154572"/>
            <a:ext cx="1964820" cy="2883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В ВК\Я ПОМНЮ Я ГОРЖУСЬ поделки\Мезенцев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5985" y="127860"/>
            <a:ext cx="2120430" cy="2910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В ВК\Я ПОМНЮ Я ГОРЖУСЬ поделки\Меньков Михаил 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866" y="3286613"/>
            <a:ext cx="2029308" cy="295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D:\В ВК\Я ПОМНЮ Я ГОРЖУСЬ поделки\подг.гр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7302" y="3286611"/>
            <a:ext cx="2205245" cy="2940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8420059"/>
      </p:ext>
    </p:extLst>
  </p:cSld>
  <p:clrMapOvr>
    <a:masterClrMapping/>
  </p:clrMapOvr>
  <p:transition spd="slow" advClick="0" advTm="3000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nastol.com.ua/download.php?img=201405/1920x1080/nastol.com.ua-974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" name="Picture 1" descr="D:\В ВК\БЕССМЕРТНЫЙ ПОЛК\Анисимова Анастасия 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9614"/>
            <a:ext cx="2376264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D:\В ВК\БЕССМЕРТНЫЙ ПОЛК\Анисимова Анастасия 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66409"/>
            <a:ext cx="2355860" cy="3140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В ВК\БЕССМЕРТНЫЙ ПОЛК\Анисимова Анастасия 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780" y="188602"/>
            <a:ext cx="2684700" cy="3118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В ВК\БЕССМЕРТНЫЙ ПОЛК\Корсаков Костя 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9528" y="3429000"/>
            <a:ext cx="3872832" cy="2813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1006735"/>
      </p:ext>
    </p:extLst>
  </p:cSld>
  <p:clrMapOvr>
    <a:masterClrMapping/>
  </p:clrMapOvr>
  <p:transition spd="slow" advClick="0" advTm="3000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nastol.com.ua/download.php?img=201405/1920x1080/nastol.com.ua-974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3" name="Picture 1" descr="D:\В ВК\БЕССМЕРТНЫЙ ПОЛК\Дуняш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000" y="2696231"/>
            <a:ext cx="2700000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В ВК\БЕССМЕРТНЫЙ ПОЛК\Кочевы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6642" y="1617314"/>
            <a:ext cx="2426934" cy="3059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9828" y="225838"/>
            <a:ext cx="2506390" cy="2782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006735"/>
      </p:ext>
    </p:extLst>
  </p:cSld>
  <p:clrMapOvr>
    <a:masterClrMapping/>
  </p:clrMapOvr>
  <p:transition spd="slow" advClick="0" advTm="3000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nastol.com.ua/download.php?img=201405/1920x1080/nastol.com.ua-974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D:\В ВК\Бабкин Кирилл с хештегом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88642"/>
            <a:ext cx="4248472" cy="590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2872218"/>
      </p:ext>
    </p:extLst>
  </p:cSld>
  <p:clrMapOvr>
    <a:masterClrMapping/>
  </p:clrMapOvr>
  <p:transition spd="slow" advClick="0" advTm="3000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56"/>
            <a:ext cx="9149548" cy="6853844"/>
          </a:xfrm>
          <a:prstGeom prst="rect">
            <a:avLst/>
          </a:prstGeom>
        </p:spPr>
      </p:pic>
      <p:pic>
        <p:nvPicPr>
          <p:cNvPr id="8" name="Picture 3" descr="D:\В ВК\Окна Победы\Девяткова Кат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84784"/>
            <a:ext cx="4255706" cy="518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50" y="4140723"/>
            <a:ext cx="2919019" cy="270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982322"/>
      </p:ext>
    </p:extLst>
  </p:cSld>
  <p:clrMapOvr>
    <a:masterClrMapping/>
  </p:clrMapOvr>
  <p:transition spd="slow" advClick="0" advTm="3000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49" y="-1"/>
            <a:ext cx="9149549" cy="6853843"/>
          </a:xfrm>
          <a:prstGeom prst="rect">
            <a:avLst/>
          </a:prstGeom>
        </p:spPr>
      </p:pic>
      <p:pic>
        <p:nvPicPr>
          <p:cNvPr id="3" name="Picture 4" descr="D:\В ВК\Окна Победы\Аксарин Роман Окна Победы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31020"/>
            <a:ext cx="4176464" cy="5157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4048" y="4149080"/>
            <a:ext cx="3817528" cy="27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948100"/>
      </p:ext>
    </p:extLst>
  </p:cSld>
  <p:clrMapOvr>
    <a:masterClrMapping/>
  </p:clrMapOvr>
  <p:transition spd="slow" advClick="0" advTm="3000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В ВК\ОкнаПобедыСемьяБабкиных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712968" cy="6485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91880" y="6135553"/>
            <a:ext cx="576064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900" dirty="0" smtClean="0">
                <a:solidFill>
                  <a:schemeClr val="bg1"/>
                </a:solidFill>
                <a:latin typeface="Cambria" panose="02040503050406030204" pitchFamily="18" charset="0"/>
              </a:rPr>
              <a:t>#</a:t>
            </a:r>
            <a:r>
              <a:rPr lang="ru-RU" sz="2900" dirty="0" err="1" smtClean="0">
                <a:solidFill>
                  <a:schemeClr val="bg1"/>
                </a:solidFill>
                <a:latin typeface="Cambria" panose="02040503050406030204" pitchFamily="18" charset="0"/>
              </a:rPr>
              <a:t>ОкнаПобеды_семьяБабкиных</a:t>
            </a:r>
            <a:endParaRPr lang="ru-RU" sz="29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476987"/>
      </p:ext>
    </p:extLst>
  </p:cSld>
  <p:clrMapOvr>
    <a:masterClrMapping/>
  </p:clrMapOvr>
  <p:transition spd="slow" advClick="0" advTm="3000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 descr="C:\Users\User\Desktop\Окно Победы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2" y="260648"/>
            <a:ext cx="8640959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476987"/>
      </p:ext>
    </p:extLst>
  </p:cSld>
  <p:clrMapOvr>
    <a:masterClrMapping/>
  </p:clrMapOvr>
  <p:transition spd="slow" advClick="0" advTm="3000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850</TotalTime>
  <Words>63</Words>
  <Application>Microsoft Office PowerPoint</Application>
  <PresentationFormat>Экран (4:3)</PresentationFormat>
  <Paragraphs>19</Paragraphs>
  <Slides>19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Cambria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Николай</cp:lastModifiedBy>
  <cp:revision>47</cp:revision>
  <dcterms:created xsi:type="dcterms:W3CDTF">2020-05-08T04:47:24Z</dcterms:created>
  <dcterms:modified xsi:type="dcterms:W3CDTF">2020-05-09T10:25:03Z</dcterms:modified>
</cp:coreProperties>
</file>